
<file path=[Content_Types].xml><?xml version="1.0" encoding="utf-8"?>
<Types xmlns="http://schemas.openxmlformats.org/package/2006/content-types">
  <Default Extension="jfif"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4127" r:id="rId3"/>
  </p:sldMasterIdLst>
  <p:notesMasterIdLst>
    <p:notesMasterId r:id="rId30"/>
  </p:notesMasterIdLst>
  <p:handoutMasterIdLst>
    <p:handoutMasterId r:id="rId31"/>
  </p:handoutMasterIdLst>
  <p:sldIdLst>
    <p:sldId id="304" r:id="rId4"/>
    <p:sldId id="594" r:id="rId5"/>
    <p:sldId id="593" r:id="rId6"/>
    <p:sldId id="604" r:id="rId7"/>
    <p:sldId id="606" r:id="rId8"/>
    <p:sldId id="624" r:id="rId9"/>
    <p:sldId id="610" r:id="rId10"/>
    <p:sldId id="607" r:id="rId11"/>
    <p:sldId id="627" r:id="rId12"/>
    <p:sldId id="625" r:id="rId13"/>
    <p:sldId id="608" r:id="rId14"/>
    <p:sldId id="609" r:id="rId15"/>
    <p:sldId id="605" r:id="rId16"/>
    <p:sldId id="611" r:id="rId17"/>
    <p:sldId id="612" r:id="rId18"/>
    <p:sldId id="634" r:id="rId19"/>
    <p:sldId id="628" r:id="rId20"/>
    <p:sldId id="629" r:id="rId21"/>
    <p:sldId id="507" r:id="rId22"/>
    <p:sldId id="506" r:id="rId23"/>
    <p:sldId id="508" r:id="rId24"/>
    <p:sldId id="633" r:id="rId25"/>
    <p:sldId id="523" r:id="rId26"/>
    <p:sldId id="635" r:id="rId27"/>
    <p:sldId id="526" r:id="rId28"/>
    <p:sldId id="618" r:id="rId29"/>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FCD7F25-B3DA-427F-880C-8309EE2E936E}" v="13" dt="2023-04-07T04:23:32.26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629" autoAdjust="0"/>
    <p:restoredTop sz="94660"/>
  </p:normalViewPr>
  <p:slideViewPr>
    <p:cSldViewPr>
      <p:cViewPr varScale="1">
        <p:scale>
          <a:sx n="76" d="100"/>
          <a:sy n="76" d="100"/>
        </p:scale>
        <p:origin x="1690" y="-14"/>
      </p:cViewPr>
      <p:guideLst>
        <p:guide orient="horz" pos="2160"/>
        <p:guide pos="2880"/>
      </p:guideLst>
    </p:cSldViewPr>
  </p:slideViewPr>
  <p:notesTextViewPr>
    <p:cViewPr>
      <p:scale>
        <a:sx n="3" d="2"/>
        <a:sy n="3" d="2"/>
      </p:scale>
      <p:origin x="0" y="0"/>
    </p:cViewPr>
  </p:notesTextViewPr>
  <p:sorterViewPr>
    <p:cViewPr>
      <p:scale>
        <a:sx n="100" d="100"/>
        <a:sy n="100" d="100"/>
      </p:scale>
      <p:origin x="0" y="-4194"/>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21" Type="http://schemas.openxmlformats.org/officeDocument/2006/relationships/slide" Target="slides/slide18.xml"/><Relationship Id="rId34" Type="http://schemas.openxmlformats.org/officeDocument/2006/relationships/theme" Target="theme/theme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presProps" Target="presProps.xml"/><Relationship Id="rId37" Type="http://schemas.microsoft.com/office/2015/10/relationships/revisionInfo" Target="revisionInfo.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microsoft.com/office/2016/11/relationships/changesInfo" Target="changesInfos/changesInfo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handoutMaster" Target="handoutMasters/handout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5.xml"/><Relationship Id="rId3" Type="http://schemas.openxmlformats.org/officeDocument/2006/relationships/slideMaster" Target="slideMasters/slideMaster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ami Tanoue" userId="56242804-9e1a-4a2f-bab6-238ce8e458a6" providerId="ADAL" clId="{2FCD7F25-B3DA-427F-880C-8309EE2E936E}"/>
    <pc:docChg chg="undo custSel addSld delSld modSld sldOrd">
      <pc:chgData name="Tami Tanoue" userId="56242804-9e1a-4a2f-bab6-238ce8e458a6" providerId="ADAL" clId="{2FCD7F25-B3DA-427F-880C-8309EE2E936E}" dt="2023-04-12T15:27:07.909" v="8827" actId="20577"/>
      <pc:docMkLst>
        <pc:docMk/>
      </pc:docMkLst>
      <pc:sldChg chg="addSp modSp mod">
        <pc:chgData name="Tami Tanoue" userId="56242804-9e1a-4a2f-bab6-238ce8e458a6" providerId="ADAL" clId="{2FCD7F25-B3DA-427F-880C-8309EE2E936E}" dt="2023-04-06T20:31:00.394" v="2" actId="1076"/>
        <pc:sldMkLst>
          <pc:docMk/>
          <pc:sldMk cId="2745864134" sldId="304"/>
        </pc:sldMkLst>
        <pc:spChg chg="mod">
          <ac:chgData name="Tami Tanoue" userId="56242804-9e1a-4a2f-bab6-238ce8e458a6" providerId="ADAL" clId="{2FCD7F25-B3DA-427F-880C-8309EE2E936E}" dt="2023-04-06T20:30:23.297" v="0" actId="20577"/>
          <ac:spMkLst>
            <pc:docMk/>
            <pc:sldMk cId="2745864134" sldId="304"/>
            <ac:spMk id="4" creationId="{3A0C4A90-38FA-46E9-8FE6-05E562262281}"/>
          </ac:spMkLst>
        </pc:spChg>
        <pc:picChg chg="add mod">
          <ac:chgData name="Tami Tanoue" userId="56242804-9e1a-4a2f-bab6-238ce8e458a6" providerId="ADAL" clId="{2FCD7F25-B3DA-427F-880C-8309EE2E936E}" dt="2023-04-06T20:31:00.394" v="2" actId="1076"/>
          <ac:picMkLst>
            <pc:docMk/>
            <pc:sldMk cId="2745864134" sldId="304"/>
            <ac:picMk id="2" creationId="{B39256B5-8AD3-DDFA-FA7C-155C44B679F2}"/>
          </ac:picMkLst>
        </pc:picChg>
      </pc:sldChg>
      <pc:sldChg chg="modSp add del mod">
        <pc:chgData name="Tami Tanoue" userId="56242804-9e1a-4a2f-bab6-238ce8e458a6" providerId="ADAL" clId="{2FCD7F25-B3DA-427F-880C-8309EE2E936E}" dt="2023-04-07T02:05:02.662" v="4443" actId="2696"/>
        <pc:sldMkLst>
          <pc:docMk/>
          <pc:sldMk cId="0" sldId="328"/>
        </pc:sldMkLst>
        <pc:spChg chg="mod">
          <ac:chgData name="Tami Tanoue" userId="56242804-9e1a-4a2f-bab6-238ce8e458a6" providerId="ADAL" clId="{2FCD7F25-B3DA-427F-880C-8309EE2E936E}" dt="2023-04-07T02:04:57.631" v="4442" actId="27636"/>
          <ac:spMkLst>
            <pc:docMk/>
            <pc:sldMk cId="0" sldId="328"/>
            <ac:spMk id="25602" creationId="{00000000-0000-0000-0000-000000000000}"/>
          </ac:spMkLst>
        </pc:spChg>
        <pc:spChg chg="mod">
          <ac:chgData name="Tami Tanoue" userId="56242804-9e1a-4a2f-bab6-238ce8e458a6" providerId="ADAL" clId="{2FCD7F25-B3DA-427F-880C-8309EE2E936E}" dt="2023-04-07T01:55:28.890" v="4126" actId="20577"/>
          <ac:spMkLst>
            <pc:docMk/>
            <pc:sldMk cId="0" sldId="328"/>
            <ac:spMk id="25603" creationId="{00000000-0000-0000-0000-000000000000}"/>
          </ac:spMkLst>
        </pc:spChg>
      </pc:sldChg>
      <pc:sldChg chg="modSp add del mod">
        <pc:chgData name="Tami Tanoue" userId="56242804-9e1a-4a2f-bab6-238ce8e458a6" providerId="ADAL" clId="{2FCD7F25-B3DA-427F-880C-8309EE2E936E}" dt="2023-04-07T02:07:16.211" v="4571" actId="2696"/>
        <pc:sldMkLst>
          <pc:docMk/>
          <pc:sldMk cId="0" sldId="329"/>
        </pc:sldMkLst>
        <pc:spChg chg="mod">
          <ac:chgData name="Tami Tanoue" userId="56242804-9e1a-4a2f-bab6-238ce8e458a6" providerId="ADAL" clId="{2FCD7F25-B3DA-427F-880C-8309EE2E936E}" dt="2023-04-07T02:05:53.694" v="4536" actId="20577"/>
          <ac:spMkLst>
            <pc:docMk/>
            <pc:sldMk cId="0" sldId="329"/>
            <ac:spMk id="53251" creationId="{00000000-0000-0000-0000-000000000000}"/>
          </ac:spMkLst>
        </pc:spChg>
      </pc:sldChg>
      <pc:sldChg chg="del">
        <pc:chgData name="Tami Tanoue" userId="56242804-9e1a-4a2f-bab6-238ce8e458a6" providerId="ADAL" clId="{2FCD7F25-B3DA-427F-880C-8309EE2E936E}" dt="2023-04-06T20:42:15.124" v="381" actId="47"/>
        <pc:sldMkLst>
          <pc:docMk/>
          <pc:sldMk cId="3810780248" sldId="400"/>
        </pc:sldMkLst>
      </pc:sldChg>
      <pc:sldChg chg="del">
        <pc:chgData name="Tami Tanoue" userId="56242804-9e1a-4a2f-bab6-238ce8e458a6" providerId="ADAL" clId="{2FCD7F25-B3DA-427F-880C-8309EE2E936E}" dt="2023-04-06T20:42:16.111" v="382" actId="47"/>
        <pc:sldMkLst>
          <pc:docMk/>
          <pc:sldMk cId="1275431777" sldId="403"/>
        </pc:sldMkLst>
      </pc:sldChg>
      <pc:sldChg chg="modSp add mod">
        <pc:chgData name="Tami Tanoue" userId="56242804-9e1a-4a2f-bab6-238ce8e458a6" providerId="ADAL" clId="{2FCD7F25-B3DA-427F-880C-8309EE2E936E}" dt="2023-04-07T04:03:19.097" v="6181" actId="20577"/>
        <pc:sldMkLst>
          <pc:docMk/>
          <pc:sldMk cId="3807389765" sldId="506"/>
        </pc:sldMkLst>
        <pc:spChg chg="mod">
          <ac:chgData name="Tami Tanoue" userId="56242804-9e1a-4a2f-bab6-238ce8e458a6" providerId="ADAL" clId="{2FCD7F25-B3DA-427F-880C-8309EE2E936E}" dt="2023-04-07T04:02:49.566" v="6151" actId="20577"/>
          <ac:spMkLst>
            <pc:docMk/>
            <pc:sldMk cId="3807389765" sldId="506"/>
            <ac:spMk id="34" creationId="{00000000-0000-0000-0000-000000000000}"/>
          </ac:spMkLst>
        </pc:spChg>
        <pc:spChg chg="mod">
          <ac:chgData name="Tami Tanoue" userId="56242804-9e1a-4a2f-bab6-238ce8e458a6" providerId="ADAL" clId="{2FCD7F25-B3DA-427F-880C-8309EE2E936E}" dt="2023-04-07T04:03:19.097" v="6181" actId="20577"/>
          <ac:spMkLst>
            <pc:docMk/>
            <pc:sldMk cId="3807389765" sldId="506"/>
            <ac:spMk id="36" creationId="{00000000-0000-0000-0000-000000000000}"/>
          </ac:spMkLst>
        </pc:spChg>
      </pc:sldChg>
      <pc:sldChg chg="delSp modSp add mod">
        <pc:chgData name="Tami Tanoue" userId="56242804-9e1a-4a2f-bab6-238ce8e458a6" providerId="ADAL" clId="{2FCD7F25-B3DA-427F-880C-8309EE2E936E}" dt="2023-04-12T15:26:24.845" v="8810" actId="6549"/>
        <pc:sldMkLst>
          <pc:docMk/>
          <pc:sldMk cId="1572664098" sldId="507"/>
        </pc:sldMkLst>
        <pc:spChg chg="mod">
          <ac:chgData name="Tami Tanoue" userId="56242804-9e1a-4a2f-bab6-238ce8e458a6" providerId="ADAL" clId="{2FCD7F25-B3DA-427F-880C-8309EE2E936E}" dt="2023-04-07T04:02:39.019" v="6119" actId="20577"/>
          <ac:spMkLst>
            <pc:docMk/>
            <pc:sldMk cId="1572664098" sldId="507"/>
            <ac:spMk id="34" creationId="{00000000-0000-0000-0000-000000000000}"/>
          </ac:spMkLst>
        </pc:spChg>
        <pc:spChg chg="del mod">
          <ac:chgData name="Tami Tanoue" userId="56242804-9e1a-4a2f-bab6-238ce8e458a6" providerId="ADAL" clId="{2FCD7F25-B3DA-427F-880C-8309EE2E936E}" dt="2023-04-12T15:23:14.813" v="8554" actId="21"/>
          <ac:spMkLst>
            <pc:docMk/>
            <pc:sldMk cId="1572664098" sldId="507"/>
            <ac:spMk id="35" creationId="{00000000-0000-0000-0000-000000000000}"/>
          </ac:spMkLst>
        </pc:spChg>
        <pc:spChg chg="mod">
          <ac:chgData name="Tami Tanoue" userId="56242804-9e1a-4a2f-bab6-238ce8e458a6" providerId="ADAL" clId="{2FCD7F25-B3DA-427F-880C-8309EE2E936E}" dt="2023-04-12T15:26:24.845" v="8810" actId="6549"/>
          <ac:spMkLst>
            <pc:docMk/>
            <pc:sldMk cId="1572664098" sldId="507"/>
            <ac:spMk id="36" creationId="{00000000-0000-0000-0000-000000000000}"/>
          </ac:spMkLst>
        </pc:spChg>
      </pc:sldChg>
      <pc:sldChg chg="modSp add mod">
        <pc:chgData name="Tami Tanoue" userId="56242804-9e1a-4a2f-bab6-238ce8e458a6" providerId="ADAL" clId="{2FCD7F25-B3DA-427F-880C-8309EE2E936E}" dt="2023-04-07T04:04:32.543" v="6214" actId="20577"/>
        <pc:sldMkLst>
          <pc:docMk/>
          <pc:sldMk cId="1774500100" sldId="508"/>
        </pc:sldMkLst>
        <pc:spChg chg="mod">
          <ac:chgData name="Tami Tanoue" userId="56242804-9e1a-4a2f-bab6-238ce8e458a6" providerId="ADAL" clId="{2FCD7F25-B3DA-427F-880C-8309EE2E936E}" dt="2023-04-07T04:04:32.543" v="6214" actId="20577"/>
          <ac:spMkLst>
            <pc:docMk/>
            <pc:sldMk cId="1774500100" sldId="508"/>
            <ac:spMk id="34" creationId="{00000000-0000-0000-0000-000000000000}"/>
          </ac:spMkLst>
        </pc:spChg>
      </pc:sldChg>
      <pc:sldChg chg="delSp modSp add mod">
        <pc:chgData name="Tami Tanoue" userId="56242804-9e1a-4a2f-bab6-238ce8e458a6" providerId="ADAL" clId="{2FCD7F25-B3DA-427F-880C-8309EE2E936E}" dt="2023-04-07T04:21:13.771" v="6931" actId="6549"/>
        <pc:sldMkLst>
          <pc:docMk/>
          <pc:sldMk cId="3566707692" sldId="523"/>
        </pc:sldMkLst>
        <pc:spChg chg="mod">
          <ac:chgData name="Tami Tanoue" userId="56242804-9e1a-4a2f-bab6-238ce8e458a6" providerId="ADAL" clId="{2FCD7F25-B3DA-427F-880C-8309EE2E936E}" dt="2023-04-07T04:06:20.586" v="6281" actId="20577"/>
          <ac:spMkLst>
            <pc:docMk/>
            <pc:sldMk cId="3566707692" sldId="523"/>
            <ac:spMk id="34" creationId="{00000000-0000-0000-0000-000000000000}"/>
          </ac:spMkLst>
        </pc:spChg>
        <pc:spChg chg="del mod">
          <ac:chgData name="Tami Tanoue" userId="56242804-9e1a-4a2f-bab6-238ce8e458a6" providerId="ADAL" clId="{2FCD7F25-B3DA-427F-880C-8309EE2E936E}" dt="2023-04-07T04:06:30.739" v="6301" actId="21"/>
          <ac:spMkLst>
            <pc:docMk/>
            <pc:sldMk cId="3566707692" sldId="523"/>
            <ac:spMk id="35" creationId="{00000000-0000-0000-0000-000000000000}"/>
          </ac:spMkLst>
        </pc:spChg>
        <pc:spChg chg="mod">
          <ac:chgData name="Tami Tanoue" userId="56242804-9e1a-4a2f-bab6-238ce8e458a6" providerId="ADAL" clId="{2FCD7F25-B3DA-427F-880C-8309EE2E936E}" dt="2023-04-07T04:21:13.771" v="6931" actId="6549"/>
          <ac:spMkLst>
            <pc:docMk/>
            <pc:sldMk cId="3566707692" sldId="523"/>
            <ac:spMk id="36" creationId="{00000000-0000-0000-0000-000000000000}"/>
          </ac:spMkLst>
        </pc:spChg>
      </pc:sldChg>
      <pc:sldChg chg="addSp delSp modSp add del mod">
        <pc:chgData name="Tami Tanoue" userId="56242804-9e1a-4a2f-bab6-238ce8e458a6" providerId="ADAL" clId="{2FCD7F25-B3DA-427F-880C-8309EE2E936E}" dt="2023-04-07T04:10:15.184" v="6515" actId="2696"/>
        <pc:sldMkLst>
          <pc:docMk/>
          <pc:sldMk cId="33830008" sldId="525"/>
        </pc:sldMkLst>
        <pc:spChg chg="add mod">
          <ac:chgData name="Tami Tanoue" userId="56242804-9e1a-4a2f-bab6-238ce8e458a6" providerId="ADAL" clId="{2FCD7F25-B3DA-427F-880C-8309EE2E936E}" dt="2023-04-07T04:09:21.774" v="6514" actId="1076"/>
          <ac:spMkLst>
            <pc:docMk/>
            <pc:sldMk cId="33830008" sldId="525"/>
            <ac:spMk id="3" creationId="{A4B0A6E8-C72B-A5DD-AD09-24D427CE1691}"/>
          </ac:spMkLst>
        </pc:spChg>
        <pc:spChg chg="mod">
          <ac:chgData name="Tami Tanoue" userId="56242804-9e1a-4a2f-bab6-238ce8e458a6" providerId="ADAL" clId="{2FCD7F25-B3DA-427F-880C-8309EE2E936E}" dt="2023-04-07T04:08:29.598" v="6509" actId="20577"/>
          <ac:spMkLst>
            <pc:docMk/>
            <pc:sldMk cId="33830008" sldId="525"/>
            <ac:spMk id="34" creationId="{00000000-0000-0000-0000-000000000000}"/>
          </ac:spMkLst>
        </pc:spChg>
        <pc:spChg chg="del mod">
          <ac:chgData name="Tami Tanoue" userId="56242804-9e1a-4a2f-bab6-238ce8e458a6" providerId="ADAL" clId="{2FCD7F25-B3DA-427F-880C-8309EE2E936E}" dt="2023-04-07T04:08:35.362" v="6510" actId="21"/>
          <ac:spMkLst>
            <pc:docMk/>
            <pc:sldMk cId="33830008" sldId="525"/>
            <ac:spMk id="35" creationId="{00000000-0000-0000-0000-000000000000}"/>
          </ac:spMkLst>
        </pc:spChg>
      </pc:sldChg>
      <pc:sldChg chg="modSp add mod">
        <pc:chgData name="Tami Tanoue" userId="56242804-9e1a-4a2f-bab6-238ce8e458a6" providerId="ADAL" clId="{2FCD7F25-B3DA-427F-880C-8309EE2E936E}" dt="2023-04-07T04:24:14.642" v="7247" actId="113"/>
        <pc:sldMkLst>
          <pc:docMk/>
          <pc:sldMk cId="1319063563" sldId="526"/>
        </pc:sldMkLst>
        <pc:spChg chg="mod">
          <ac:chgData name="Tami Tanoue" userId="56242804-9e1a-4a2f-bab6-238ce8e458a6" providerId="ADAL" clId="{2FCD7F25-B3DA-427F-880C-8309EE2E936E}" dt="2023-04-07T04:24:14.642" v="7247" actId="113"/>
          <ac:spMkLst>
            <pc:docMk/>
            <pc:sldMk cId="1319063563" sldId="526"/>
            <ac:spMk id="36" creationId="{00000000-0000-0000-0000-000000000000}"/>
          </ac:spMkLst>
        </pc:spChg>
      </pc:sldChg>
      <pc:sldChg chg="modSp add del mod">
        <pc:chgData name="Tami Tanoue" userId="56242804-9e1a-4a2f-bab6-238ce8e458a6" providerId="ADAL" clId="{2FCD7F25-B3DA-427F-880C-8309EE2E936E}" dt="2023-04-07T03:46:54.014" v="5816" actId="2696"/>
        <pc:sldMkLst>
          <pc:docMk/>
          <pc:sldMk cId="2963640973" sldId="555"/>
        </pc:sldMkLst>
        <pc:spChg chg="mod">
          <ac:chgData name="Tami Tanoue" userId="56242804-9e1a-4a2f-bab6-238ce8e458a6" providerId="ADAL" clId="{2FCD7F25-B3DA-427F-880C-8309EE2E936E}" dt="2023-04-07T03:40:43.215" v="5730" actId="27636"/>
          <ac:spMkLst>
            <pc:docMk/>
            <pc:sldMk cId="2963640973" sldId="555"/>
            <ac:spMk id="34819" creationId="{00000000-0000-0000-0000-000000000000}"/>
          </ac:spMkLst>
        </pc:spChg>
      </pc:sldChg>
      <pc:sldChg chg="modSp add del mod">
        <pc:chgData name="Tami Tanoue" userId="56242804-9e1a-4a2f-bab6-238ce8e458a6" providerId="ADAL" clId="{2FCD7F25-B3DA-427F-880C-8309EE2E936E}" dt="2023-04-07T03:46:22.846" v="5809" actId="2696"/>
        <pc:sldMkLst>
          <pc:docMk/>
          <pc:sldMk cId="300110169" sldId="556"/>
        </pc:sldMkLst>
        <pc:spChg chg="mod">
          <ac:chgData name="Tami Tanoue" userId="56242804-9e1a-4a2f-bab6-238ce8e458a6" providerId="ADAL" clId="{2FCD7F25-B3DA-427F-880C-8309EE2E936E}" dt="2023-04-07T03:40:43.194" v="5729" actId="27636"/>
          <ac:spMkLst>
            <pc:docMk/>
            <pc:sldMk cId="300110169" sldId="556"/>
            <ac:spMk id="34819" creationId="{00000000-0000-0000-0000-000000000000}"/>
          </ac:spMkLst>
        </pc:spChg>
      </pc:sldChg>
      <pc:sldChg chg="modSp mod">
        <pc:chgData name="Tami Tanoue" userId="56242804-9e1a-4a2f-bab6-238ce8e458a6" providerId="ADAL" clId="{2FCD7F25-B3DA-427F-880C-8309EE2E936E}" dt="2023-04-07T03:33:09.797" v="5647" actId="6549"/>
        <pc:sldMkLst>
          <pc:docMk/>
          <pc:sldMk cId="2433690558" sldId="593"/>
        </pc:sldMkLst>
        <pc:spChg chg="mod">
          <ac:chgData name="Tami Tanoue" userId="56242804-9e1a-4a2f-bab6-238ce8e458a6" providerId="ADAL" clId="{2FCD7F25-B3DA-427F-880C-8309EE2E936E}" dt="2023-04-07T03:33:09.797" v="5647" actId="6549"/>
          <ac:spMkLst>
            <pc:docMk/>
            <pc:sldMk cId="2433690558" sldId="593"/>
            <ac:spMk id="36" creationId="{00000000-0000-0000-0000-000000000000}"/>
          </ac:spMkLst>
        </pc:spChg>
      </pc:sldChg>
      <pc:sldChg chg="modSp mod">
        <pc:chgData name="Tami Tanoue" userId="56242804-9e1a-4a2f-bab6-238ce8e458a6" providerId="ADAL" clId="{2FCD7F25-B3DA-427F-880C-8309EE2E936E}" dt="2023-04-06T20:34:31.740" v="175" actId="1076"/>
        <pc:sldMkLst>
          <pc:docMk/>
          <pc:sldMk cId="3004272139" sldId="594"/>
        </pc:sldMkLst>
        <pc:spChg chg="mod">
          <ac:chgData name="Tami Tanoue" userId="56242804-9e1a-4a2f-bab6-238ce8e458a6" providerId="ADAL" clId="{2FCD7F25-B3DA-427F-880C-8309EE2E936E}" dt="2023-04-06T20:34:31.740" v="175" actId="1076"/>
          <ac:spMkLst>
            <pc:docMk/>
            <pc:sldMk cId="3004272139" sldId="594"/>
            <ac:spMk id="36" creationId="{00000000-0000-0000-0000-000000000000}"/>
          </ac:spMkLst>
        </pc:spChg>
      </pc:sldChg>
      <pc:sldChg chg="del">
        <pc:chgData name="Tami Tanoue" userId="56242804-9e1a-4a2f-bab6-238ce8e458a6" providerId="ADAL" clId="{2FCD7F25-B3DA-427F-880C-8309EE2E936E}" dt="2023-04-06T20:42:09.703" v="373" actId="47"/>
        <pc:sldMkLst>
          <pc:docMk/>
          <pc:sldMk cId="2796550208" sldId="599"/>
        </pc:sldMkLst>
      </pc:sldChg>
      <pc:sldChg chg="del">
        <pc:chgData name="Tami Tanoue" userId="56242804-9e1a-4a2f-bab6-238ce8e458a6" providerId="ADAL" clId="{2FCD7F25-B3DA-427F-880C-8309EE2E936E}" dt="2023-04-06T20:42:10.196" v="374" actId="47"/>
        <pc:sldMkLst>
          <pc:docMk/>
          <pc:sldMk cId="3230611248" sldId="600"/>
        </pc:sldMkLst>
      </pc:sldChg>
      <pc:sldChg chg="del">
        <pc:chgData name="Tami Tanoue" userId="56242804-9e1a-4a2f-bab6-238ce8e458a6" providerId="ADAL" clId="{2FCD7F25-B3DA-427F-880C-8309EE2E936E}" dt="2023-04-06T20:42:11.615" v="376" actId="47"/>
        <pc:sldMkLst>
          <pc:docMk/>
          <pc:sldMk cId="2617574072" sldId="602"/>
        </pc:sldMkLst>
      </pc:sldChg>
      <pc:sldChg chg="del">
        <pc:chgData name="Tami Tanoue" userId="56242804-9e1a-4a2f-bab6-238ce8e458a6" providerId="ADAL" clId="{2FCD7F25-B3DA-427F-880C-8309EE2E936E}" dt="2023-04-06T20:42:11.131" v="375" actId="47"/>
        <pc:sldMkLst>
          <pc:docMk/>
          <pc:sldMk cId="3479530594" sldId="603"/>
        </pc:sldMkLst>
      </pc:sldChg>
      <pc:sldChg chg="modSp mod">
        <pc:chgData name="Tami Tanoue" userId="56242804-9e1a-4a2f-bab6-238ce8e458a6" providerId="ADAL" clId="{2FCD7F25-B3DA-427F-880C-8309EE2E936E}" dt="2023-04-07T03:34:06.126" v="5696" actId="20577"/>
        <pc:sldMkLst>
          <pc:docMk/>
          <pc:sldMk cId="1897703809" sldId="604"/>
        </pc:sldMkLst>
        <pc:spChg chg="mod">
          <ac:chgData name="Tami Tanoue" userId="56242804-9e1a-4a2f-bab6-238ce8e458a6" providerId="ADAL" clId="{2FCD7F25-B3DA-427F-880C-8309EE2E936E}" dt="2023-04-07T03:34:06.126" v="5696" actId="20577"/>
          <ac:spMkLst>
            <pc:docMk/>
            <pc:sldMk cId="1897703809" sldId="604"/>
            <ac:spMk id="36" creationId="{00000000-0000-0000-0000-000000000000}"/>
          </ac:spMkLst>
        </pc:spChg>
      </pc:sldChg>
      <pc:sldChg chg="modSp mod">
        <pc:chgData name="Tami Tanoue" userId="56242804-9e1a-4a2f-bab6-238ce8e458a6" providerId="ADAL" clId="{2FCD7F25-B3DA-427F-880C-8309EE2E936E}" dt="2023-04-07T03:30:13.521" v="5556" actId="20577"/>
        <pc:sldMkLst>
          <pc:docMk/>
          <pc:sldMk cId="2676402408" sldId="605"/>
        </pc:sldMkLst>
        <pc:spChg chg="mod">
          <ac:chgData name="Tami Tanoue" userId="56242804-9e1a-4a2f-bab6-238ce8e458a6" providerId="ADAL" clId="{2FCD7F25-B3DA-427F-880C-8309EE2E936E}" dt="2023-04-07T03:30:13.521" v="5556" actId="20577"/>
          <ac:spMkLst>
            <pc:docMk/>
            <pc:sldMk cId="2676402408" sldId="605"/>
            <ac:spMk id="34" creationId="{00000000-0000-0000-0000-000000000000}"/>
          </ac:spMkLst>
        </pc:spChg>
        <pc:spChg chg="mod">
          <ac:chgData name="Tami Tanoue" userId="56242804-9e1a-4a2f-bab6-238ce8e458a6" providerId="ADAL" clId="{2FCD7F25-B3DA-427F-880C-8309EE2E936E}" dt="2023-04-07T03:13:30.314" v="5096" actId="313"/>
          <ac:spMkLst>
            <pc:docMk/>
            <pc:sldMk cId="2676402408" sldId="605"/>
            <ac:spMk id="36" creationId="{00000000-0000-0000-0000-000000000000}"/>
          </ac:spMkLst>
        </pc:spChg>
      </pc:sldChg>
      <pc:sldChg chg="modSp mod">
        <pc:chgData name="Tami Tanoue" userId="56242804-9e1a-4a2f-bab6-238ce8e458a6" providerId="ADAL" clId="{2FCD7F25-B3DA-427F-880C-8309EE2E936E}" dt="2023-04-07T04:16:09.541" v="6908" actId="255"/>
        <pc:sldMkLst>
          <pc:docMk/>
          <pc:sldMk cId="4184865331" sldId="606"/>
        </pc:sldMkLst>
        <pc:spChg chg="mod">
          <ac:chgData name="Tami Tanoue" userId="56242804-9e1a-4a2f-bab6-238ce8e458a6" providerId="ADAL" clId="{2FCD7F25-B3DA-427F-880C-8309EE2E936E}" dt="2023-04-07T03:28:19.868" v="5360" actId="20577"/>
          <ac:spMkLst>
            <pc:docMk/>
            <pc:sldMk cId="4184865331" sldId="606"/>
            <ac:spMk id="34" creationId="{00000000-0000-0000-0000-000000000000}"/>
          </ac:spMkLst>
        </pc:spChg>
        <pc:spChg chg="mod">
          <ac:chgData name="Tami Tanoue" userId="56242804-9e1a-4a2f-bab6-238ce8e458a6" providerId="ADAL" clId="{2FCD7F25-B3DA-427F-880C-8309EE2E936E}" dt="2023-04-07T04:16:09.541" v="6908" actId="255"/>
          <ac:spMkLst>
            <pc:docMk/>
            <pc:sldMk cId="4184865331" sldId="606"/>
            <ac:spMk id="36" creationId="{00000000-0000-0000-0000-000000000000}"/>
          </ac:spMkLst>
        </pc:spChg>
      </pc:sldChg>
      <pc:sldChg chg="modSp mod ord">
        <pc:chgData name="Tami Tanoue" userId="56242804-9e1a-4a2f-bab6-238ce8e458a6" providerId="ADAL" clId="{2FCD7F25-B3DA-427F-880C-8309EE2E936E}" dt="2023-04-12T15:18:38.893" v="8277" actId="113"/>
        <pc:sldMkLst>
          <pc:docMk/>
          <pc:sldMk cId="23061944" sldId="607"/>
        </pc:sldMkLst>
        <pc:spChg chg="mod">
          <ac:chgData name="Tami Tanoue" userId="56242804-9e1a-4a2f-bab6-238ce8e458a6" providerId="ADAL" clId="{2FCD7F25-B3DA-427F-880C-8309EE2E936E}" dt="2023-04-07T03:03:33.766" v="4625" actId="20577"/>
          <ac:spMkLst>
            <pc:docMk/>
            <pc:sldMk cId="23061944" sldId="607"/>
            <ac:spMk id="34" creationId="{00000000-0000-0000-0000-000000000000}"/>
          </ac:spMkLst>
        </pc:spChg>
        <pc:spChg chg="mod">
          <ac:chgData name="Tami Tanoue" userId="56242804-9e1a-4a2f-bab6-238ce8e458a6" providerId="ADAL" clId="{2FCD7F25-B3DA-427F-880C-8309EE2E936E}" dt="2023-04-12T15:18:38.893" v="8277" actId="113"/>
          <ac:spMkLst>
            <pc:docMk/>
            <pc:sldMk cId="23061944" sldId="607"/>
            <ac:spMk id="36" creationId="{00000000-0000-0000-0000-000000000000}"/>
          </ac:spMkLst>
        </pc:spChg>
      </pc:sldChg>
      <pc:sldChg chg="modSp mod ord">
        <pc:chgData name="Tami Tanoue" userId="56242804-9e1a-4a2f-bab6-238ce8e458a6" providerId="ADAL" clId="{2FCD7F25-B3DA-427F-880C-8309EE2E936E}" dt="2023-04-07T03:36:02.480" v="5727" actId="255"/>
        <pc:sldMkLst>
          <pc:docMk/>
          <pc:sldMk cId="3744523925" sldId="608"/>
        </pc:sldMkLst>
        <pc:spChg chg="mod">
          <ac:chgData name="Tami Tanoue" userId="56242804-9e1a-4a2f-bab6-238ce8e458a6" providerId="ADAL" clId="{2FCD7F25-B3DA-427F-880C-8309EE2E936E}" dt="2023-04-07T03:29:42.672" v="5477" actId="313"/>
          <ac:spMkLst>
            <pc:docMk/>
            <pc:sldMk cId="3744523925" sldId="608"/>
            <ac:spMk id="34" creationId="{00000000-0000-0000-0000-000000000000}"/>
          </ac:spMkLst>
        </pc:spChg>
        <pc:spChg chg="mod">
          <ac:chgData name="Tami Tanoue" userId="56242804-9e1a-4a2f-bab6-238ce8e458a6" providerId="ADAL" clId="{2FCD7F25-B3DA-427F-880C-8309EE2E936E}" dt="2023-04-07T03:36:02.480" v="5727" actId="255"/>
          <ac:spMkLst>
            <pc:docMk/>
            <pc:sldMk cId="3744523925" sldId="608"/>
            <ac:spMk id="36" creationId="{00000000-0000-0000-0000-000000000000}"/>
          </ac:spMkLst>
        </pc:spChg>
      </pc:sldChg>
      <pc:sldChg chg="modSp mod">
        <pc:chgData name="Tami Tanoue" userId="56242804-9e1a-4a2f-bab6-238ce8e458a6" providerId="ADAL" clId="{2FCD7F25-B3DA-427F-880C-8309EE2E936E}" dt="2023-04-07T03:30:01.517" v="5518" actId="20577"/>
        <pc:sldMkLst>
          <pc:docMk/>
          <pc:sldMk cId="295692844" sldId="609"/>
        </pc:sldMkLst>
        <pc:spChg chg="mod">
          <ac:chgData name="Tami Tanoue" userId="56242804-9e1a-4a2f-bab6-238ce8e458a6" providerId="ADAL" clId="{2FCD7F25-B3DA-427F-880C-8309EE2E936E}" dt="2023-04-07T03:30:01.517" v="5518" actId="20577"/>
          <ac:spMkLst>
            <pc:docMk/>
            <pc:sldMk cId="295692844" sldId="609"/>
            <ac:spMk id="34" creationId="{00000000-0000-0000-0000-000000000000}"/>
          </ac:spMkLst>
        </pc:spChg>
        <pc:spChg chg="mod">
          <ac:chgData name="Tami Tanoue" userId="56242804-9e1a-4a2f-bab6-238ce8e458a6" providerId="ADAL" clId="{2FCD7F25-B3DA-427F-880C-8309EE2E936E}" dt="2023-04-07T01:50:59.784" v="4087" actId="20577"/>
          <ac:spMkLst>
            <pc:docMk/>
            <pc:sldMk cId="295692844" sldId="609"/>
            <ac:spMk id="36" creationId="{00000000-0000-0000-0000-000000000000}"/>
          </ac:spMkLst>
        </pc:spChg>
      </pc:sldChg>
      <pc:sldChg chg="modSp mod">
        <pc:chgData name="Tami Tanoue" userId="56242804-9e1a-4a2f-bab6-238ce8e458a6" providerId="ADAL" clId="{2FCD7F25-B3DA-427F-880C-8309EE2E936E}" dt="2023-04-12T15:16:42.864" v="8037" actId="113"/>
        <pc:sldMkLst>
          <pc:docMk/>
          <pc:sldMk cId="3071321401" sldId="610"/>
        </pc:sldMkLst>
        <pc:spChg chg="mod">
          <ac:chgData name="Tami Tanoue" userId="56242804-9e1a-4a2f-bab6-238ce8e458a6" providerId="ADAL" clId="{2FCD7F25-B3DA-427F-880C-8309EE2E936E}" dt="2023-04-07T03:28:46.898" v="5434" actId="20577"/>
          <ac:spMkLst>
            <pc:docMk/>
            <pc:sldMk cId="3071321401" sldId="610"/>
            <ac:spMk id="34" creationId="{00000000-0000-0000-0000-000000000000}"/>
          </ac:spMkLst>
        </pc:spChg>
        <pc:spChg chg="mod">
          <ac:chgData name="Tami Tanoue" userId="56242804-9e1a-4a2f-bab6-238ce8e458a6" providerId="ADAL" clId="{2FCD7F25-B3DA-427F-880C-8309EE2E936E}" dt="2023-04-12T15:16:42.864" v="8037" actId="113"/>
          <ac:spMkLst>
            <pc:docMk/>
            <pc:sldMk cId="3071321401" sldId="610"/>
            <ac:spMk id="36" creationId="{00000000-0000-0000-0000-000000000000}"/>
          </ac:spMkLst>
        </pc:spChg>
      </pc:sldChg>
      <pc:sldChg chg="modSp mod">
        <pc:chgData name="Tami Tanoue" userId="56242804-9e1a-4a2f-bab6-238ce8e458a6" providerId="ADAL" clId="{2FCD7F25-B3DA-427F-880C-8309EE2E936E}" dt="2023-04-07T03:30:26.390" v="5594" actId="20577"/>
        <pc:sldMkLst>
          <pc:docMk/>
          <pc:sldMk cId="3305411784" sldId="611"/>
        </pc:sldMkLst>
        <pc:spChg chg="mod">
          <ac:chgData name="Tami Tanoue" userId="56242804-9e1a-4a2f-bab6-238ce8e458a6" providerId="ADAL" clId="{2FCD7F25-B3DA-427F-880C-8309EE2E936E}" dt="2023-04-07T03:30:26.390" v="5594" actId="20577"/>
          <ac:spMkLst>
            <pc:docMk/>
            <pc:sldMk cId="3305411784" sldId="611"/>
            <ac:spMk id="34" creationId="{00000000-0000-0000-0000-000000000000}"/>
          </ac:spMkLst>
        </pc:spChg>
      </pc:sldChg>
      <pc:sldChg chg="modSp mod">
        <pc:chgData name="Tami Tanoue" userId="56242804-9e1a-4a2f-bab6-238ce8e458a6" providerId="ADAL" clId="{2FCD7F25-B3DA-427F-880C-8309EE2E936E}" dt="2023-04-12T15:20:55.855" v="8341" actId="1076"/>
        <pc:sldMkLst>
          <pc:docMk/>
          <pc:sldMk cId="1758995504" sldId="612"/>
        </pc:sldMkLst>
        <pc:spChg chg="mod">
          <ac:chgData name="Tami Tanoue" userId="56242804-9e1a-4a2f-bab6-238ce8e458a6" providerId="ADAL" clId="{2FCD7F25-B3DA-427F-880C-8309EE2E936E}" dt="2023-04-07T03:30:38.503" v="5632" actId="20577"/>
          <ac:spMkLst>
            <pc:docMk/>
            <pc:sldMk cId="1758995504" sldId="612"/>
            <ac:spMk id="34" creationId="{00000000-0000-0000-0000-000000000000}"/>
          </ac:spMkLst>
        </pc:spChg>
        <pc:spChg chg="mod">
          <ac:chgData name="Tami Tanoue" userId="56242804-9e1a-4a2f-bab6-238ce8e458a6" providerId="ADAL" clId="{2FCD7F25-B3DA-427F-880C-8309EE2E936E}" dt="2023-04-12T15:20:55.855" v="8341" actId="1076"/>
          <ac:spMkLst>
            <pc:docMk/>
            <pc:sldMk cId="1758995504" sldId="612"/>
            <ac:spMk id="36" creationId="{00000000-0000-0000-0000-000000000000}"/>
          </ac:spMkLst>
        </pc:spChg>
      </pc:sldChg>
      <pc:sldChg chg="del">
        <pc:chgData name="Tami Tanoue" userId="56242804-9e1a-4a2f-bab6-238ce8e458a6" providerId="ADAL" clId="{2FCD7F25-B3DA-427F-880C-8309EE2E936E}" dt="2023-04-06T20:42:13.170" v="378" actId="47"/>
        <pc:sldMkLst>
          <pc:docMk/>
          <pc:sldMk cId="726826355" sldId="613"/>
        </pc:sldMkLst>
      </pc:sldChg>
      <pc:sldChg chg="del">
        <pc:chgData name="Tami Tanoue" userId="56242804-9e1a-4a2f-bab6-238ce8e458a6" providerId="ADAL" clId="{2FCD7F25-B3DA-427F-880C-8309EE2E936E}" dt="2023-04-06T20:42:14.607" v="380" actId="47"/>
        <pc:sldMkLst>
          <pc:docMk/>
          <pc:sldMk cId="1286998115" sldId="614"/>
        </pc:sldMkLst>
      </pc:sldChg>
      <pc:sldChg chg="modSp mod">
        <pc:chgData name="Tami Tanoue" userId="56242804-9e1a-4a2f-bab6-238ce8e458a6" providerId="ADAL" clId="{2FCD7F25-B3DA-427F-880C-8309EE2E936E}" dt="2023-04-12T15:27:07.909" v="8827" actId="20577"/>
        <pc:sldMkLst>
          <pc:docMk/>
          <pc:sldMk cId="236694690" sldId="618"/>
        </pc:sldMkLst>
        <pc:spChg chg="mod">
          <ac:chgData name="Tami Tanoue" userId="56242804-9e1a-4a2f-bab6-238ce8e458a6" providerId="ADAL" clId="{2FCD7F25-B3DA-427F-880C-8309EE2E936E}" dt="2023-04-12T15:27:07.909" v="8827" actId="20577"/>
          <ac:spMkLst>
            <pc:docMk/>
            <pc:sldMk cId="236694690" sldId="618"/>
            <ac:spMk id="5" creationId="{4E4360F6-2A3B-4C89-9C5E-2E20D71A24F1}"/>
          </ac:spMkLst>
        </pc:spChg>
      </pc:sldChg>
      <pc:sldChg chg="del">
        <pc:chgData name="Tami Tanoue" userId="56242804-9e1a-4a2f-bab6-238ce8e458a6" providerId="ADAL" clId="{2FCD7F25-B3DA-427F-880C-8309EE2E936E}" dt="2023-04-06T20:42:14.189" v="379" actId="47"/>
        <pc:sldMkLst>
          <pc:docMk/>
          <pc:sldMk cId="1506402514" sldId="621"/>
        </pc:sldMkLst>
      </pc:sldChg>
      <pc:sldChg chg="del">
        <pc:chgData name="Tami Tanoue" userId="56242804-9e1a-4a2f-bab6-238ce8e458a6" providerId="ADAL" clId="{2FCD7F25-B3DA-427F-880C-8309EE2E936E}" dt="2023-04-06T20:42:12.279" v="377" actId="47"/>
        <pc:sldMkLst>
          <pc:docMk/>
          <pc:sldMk cId="2799074542" sldId="622"/>
        </pc:sldMkLst>
      </pc:sldChg>
      <pc:sldChg chg="modSp del mod">
        <pc:chgData name="Tami Tanoue" userId="56242804-9e1a-4a2f-bab6-238ce8e458a6" providerId="ADAL" clId="{2FCD7F25-B3DA-427F-880C-8309EE2E936E}" dt="2023-04-07T04:01:05.532" v="6084" actId="2696"/>
        <pc:sldMkLst>
          <pc:docMk/>
          <pc:sldMk cId="1159268802" sldId="623"/>
        </pc:sldMkLst>
        <pc:spChg chg="mod">
          <ac:chgData name="Tami Tanoue" userId="56242804-9e1a-4a2f-bab6-238ce8e458a6" providerId="ADAL" clId="{2FCD7F25-B3DA-427F-880C-8309EE2E936E}" dt="2023-04-07T03:57:33.922" v="6037" actId="20577"/>
          <ac:spMkLst>
            <pc:docMk/>
            <pc:sldMk cId="1159268802" sldId="623"/>
            <ac:spMk id="36" creationId="{00000000-0000-0000-0000-000000000000}"/>
          </ac:spMkLst>
        </pc:spChg>
      </pc:sldChg>
      <pc:sldChg chg="modSp add mod">
        <pc:chgData name="Tami Tanoue" userId="56242804-9e1a-4a2f-bab6-238ce8e458a6" providerId="ADAL" clId="{2FCD7F25-B3DA-427F-880C-8309EE2E936E}" dt="2023-04-07T04:16:24.910" v="6917" actId="20577"/>
        <pc:sldMkLst>
          <pc:docMk/>
          <pc:sldMk cId="711094036" sldId="624"/>
        </pc:sldMkLst>
        <pc:spChg chg="mod">
          <ac:chgData name="Tami Tanoue" userId="56242804-9e1a-4a2f-bab6-238ce8e458a6" providerId="ADAL" clId="{2FCD7F25-B3DA-427F-880C-8309EE2E936E}" dt="2023-04-07T03:28:36.595" v="5401" actId="20577"/>
          <ac:spMkLst>
            <pc:docMk/>
            <pc:sldMk cId="711094036" sldId="624"/>
            <ac:spMk id="34" creationId="{00000000-0000-0000-0000-000000000000}"/>
          </ac:spMkLst>
        </pc:spChg>
        <pc:spChg chg="mod">
          <ac:chgData name="Tami Tanoue" userId="56242804-9e1a-4a2f-bab6-238ce8e458a6" providerId="ADAL" clId="{2FCD7F25-B3DA-427F-880C-8309EE2E936E}" dt="2023-04-07T04:16:24.910" v="6917" actId="20577"/>
          <ac:spMkLst>
            <pc:docMk/>
            <pc:sldMk cId="711094036" sldId="624"/>
            <ac:spMk id="36" creationId="{00000000-0000-0000-0000-000000000000}"/>
          </ac:spMkLst>
        </pc:spChg>
      </pc:sldChg>
      <pc:sldChg chg="modSp add mod">
        <pc:chgData name="Tami Tanoue" userId="56242804-9e1a-4a2f-bab6-238ce8e458a6" providerId="ADAL" clId="{2FCD7F25-B3DA-427F-880C-8309EE2E936E}" dt="2023-04-07T03:35:41.027" v="5725" actId="255"/>
        <pc:sldMkLst>
          <pc:docMk/>
          <pc:sldMk cId="2837869946" sldId="625"/>
        </pc:sldMkLst>
        <pc:spChg chg="mod">
          <ac:chgData name="Tami Tanoue" userId="56242804-9e1a-4a2f-bab6-238ce8e458a6" providerId="ADAL" clId="{2FCD7F25-B3DA-427F-880C-8309EE2E936E}" dt="2023-04-07T03:35:41.027" v="5725" actId="255"/>
          <ac:spMkLst>
            <pc:docMk/>
            <pc:sldMk cId="2837869946" sldId="625"/>
            <ac:spMk id="36" creationId="{00000000-0000-0000-0000-000000000000}"/>
          </ac:spMkLst>
        </pc:spChg>
      </pc:sldChg>
      <pc:sldChg chg="add del">
        <pc:chgData name="Tami Tanoue" userId="56242804-9e1a-4a2f-bab6-238ce8e458a6" providerId="ADAL" clId="{2FCD7F25-B3DA-427F-880C-8309EE2E936E}" dt="2023-04-07T02:07:08.316" v="4570" actId="2696"/>
        <pc:sldMkLst>
          <pc:docMk/>
          <pc:sldMk cId="176343546" sldId="626"/>
        </pc:sldMkLst>
      </pc:sldChg>
      <pc:sldChg chg="modSp add mod ord">
        <pc:chgData name="Tami Tanoue" userId="56242804-9e1a-4a2f-bab6-238ce8e458a6" providerId="ADAL" clId="{2FCD7F25-B3DA-427F-880C-8309EE2E936E}" dt="2023-04-12T15:20:39.698" v="8340" actId="114"/>
        <pc:sldMkLst>
          <pc:docMk/>
          <pc:sldMk cId="4119341755" sldId="627"/>
        </pc:sldMkLst>
        <pc:spChg chg="mod">
          <ac:chgData name="Tami Tanoue" userId="56242804-9e1a-4a2f-bab6-238ce8e458a6" providerId="ADAL" clId="{2FCD7F25-B3DA-427F-880C-8309EE2E936E}" dt="2023-04-07T02:05:30.819" v="4468" actId="20577"/>
          <ac:spMkLst>
            <pc:docMk/>
            <pc:sldMk cId="4119341755" sldId="627"/>
            <ac:spMk id="34" creationId="{00000000-0000-0000-0000-000000000000}"/>
          </ac:spMkLst>
        </pc:spChg>
        <pc:spChg chg="mod">
          <ac:chgData name="Tami Tanoue" userId="56242804-9e1a-4a2f-bab6-238ce8e458a6" providerId="ADAL" clId="{2FCD7F25-B3DA-427F-880C-8309EE2E936E}" dt="2023-04-12T15:20:39.698" v="8340" actId="114"/>
          <ac:spMkLst>
            <pc:docMk/>
            <pc:sldMk cId="4119341755" sldId="627"/>
            <ac:spMk id="36" creationId="{00000000-0000-0000-0000-000000000000}"/>
          </ac:spMkLst>
        </pc:spChg>
      </pc:sldChg>
      <pc:sldChg chg="modSp add mod ord">
        <pc:chgData name="Tami Tanoue" userId="56242804-9e1a-4a2f-bab6-238ce8e458a6" providerId="ADAL" clId="{2FCD7F25-B3DA-427F-880C-8309EE2E936E}" dt="2023-04-07T03:43:13.457" v="5808" actId="255"/>
        <pc:sldMkLst>
          <pc:docMk/>
          <pc:sldMk cId="1058047710" sldId="628"/>
        </pc:sldMkLst>
        <pc:spChg chg="mod">
          <ac:chgData name="Tami Tanoue" userId="56242804-9e1a-4a2f-bab6-238ce8e458a6" providerId="ADAL" clId="{2FCD7F25-B3DA-427F-880C-8309EE2E936E}" dt="2023-04-07T03:41:53.735" v="5780" actId="20577"/>
          <ac:spMkLst>
            <pc:docMk/>
            <pc:sldMk cId="1058047710" sldId="628"/>
            <ac:spMk id="34" creationId="{00000000-0000-0000-0000-000000000000}"/>
          </ac:spMkLst>
        </pc:spChg>
        <pc:spChg chg="mod">
          <ac:chgData name="Tami Tanoue" userId="56242804-9e1a-4a2f-bab6-238ce8e458a6" providerId="ADAL" clId="{2FCD7F25-B3DA-427F-880C-8309EE2E936E}" dt="2023-04-07T03:43:13.457" v="5808" actId="255"/>
          <ac:spMkLst>
            <pc:docMk/>
            <pc:sldMk cId="1058047710" sldId="628"/>
            <ac:spMk id="36" creationId="{00000000-0000-0000-0000-000000000000}"/>
          </ac:spMkLst>
        </pc:spChg>
      </pc:sldChg>
      <pc:sldChg chg="modSp add mod ord">
        <pc:chgData name="Tami Tanoue" userId="56242804-9e1a-4a2f-bab6-238ce8e458a6" providerId="ADAL" clId="{2FCD7F25-B3DA-427F-880C-8309EE2E936E}" dt="2023-04-07T04:19:23.677" v="6923" actId="113"/>
        <pc:sldMkLst>
          <pc:docMk/>
          <pc:sldMk cId="1383613365" sldId="629"/>
        </pc:sldMkLst>
        <pc:spChg chg="mod">
          <ac:chgData name="Tami Tanoue" userId="56242804-9e1a-4a2f-bab6-238ce8e458a6" providerId="ADAL" clId="{2FCD7F25-B3DA-427F-880C-8309EE2E936E}" dt="2023-04-07T03:47:05.998" v="5854" actId="20577"/>
          <ac:spMkLst>
            <pc:docMk/>
            <pc:sldMk cId="1383613365" sldId="629"/>
            <ac:spMk id="34" creationId="{00000000-0000-0000-0000-000000000000}"/>
          </ac:spMkLst>
        </pc:spChg>
        <pc:spChg chg="mod">
          <ac:chgData name="Tami Tanoue" userId="56242804-9e1a-4a2f-bab6-238ce8e458a6" providerId="ADAL" clId="{2FCD7F25-B3DA-427F-880C-8309EE2E936E}" dt="2023-04-07T04:19:23.677" v="6923" actId="113"/>
          <ac:spMkLst>
            <pc:docMk/>
            <pc:sldMk cId="1383613365" sldId="629"/>
            <ac:spMk id="36" creationId="{00000000-0000-0000-0000-000000000000}"/>
          </ac:spMkLst>
        </pc:spChg>
      </pc:sldChg>
      <pc:sldChg chg="add del">
        <pc:chgData name="Tami Tanoue" userId="56242804-9e1a-4a2f-bab6-238ce8e458a6" providerId="ADAL" clId="{2FCD7F25-B3DA-427F-880C-8309EE2E936E}" dt="2023-04-07T04:24:22.365" v="7248" actId="47"/>
        <pc:sldMkLst>
          <pc:docMk/>
          <pc:sldMk cId="4183229765" sldId="630"/>
        </pc:sldMkLst>
      </pc:sldChg>
      <pc:sldChg chg="add del">
        <pc:chgData name="Tami Tanoue" userId="56242804-9e1a-4a2f-bab6-238ce8e458a6" providerId="ADAL" clId="{2FCD7F25-B3DA-427F-880C-8309EE2E936E}" dt="2023-04-07T04:24:23.885" v="7249" actId="47"/>
        <pc:sldMkLst>
          <pc:docMk/>
          <pc:sldMk cId="3740433177" sldId="631"/>
        </pc:sldMkLst>
      </pc:sldChg>
      <pc:sldChg chg="add del">
        <pc:chgData name="Tami Tanoue" userId="56242804-9e1a-4a2f-bab6-238ce8e458a6" providerId="ADAL" clId="{2FCD7F25-B3DA-427F-880C-8309EE2E936E}" dt="2023-04-07T04:24:25.088" v="7250" actId="47"/>
        <pc:sldMkLst>
          <pc:docMk/>
          <pc:sldMk cId="1781847547" sldId="632"/>
        </pc:sldMkLst>
      </pc:sldChg>
      <pc:sldChg chg="modSp add mod">
        <pc:chgData name="Tami Tanoue" userId="56242804-9e1a-4a2f-bab6-238ce8e458a6" providerId="ADAL" clId="{2FCD7F25-B3DA-427F-880C-8309EE2E936E}" dt="2023-04-07T03:57:25.716" v="6024" actId="20577"/>
        <pc:sldMkLst>
          <pc:docMk/>
          <pc:sldMk cId="2689179390" sldId="633"/>
        </pc:sldMkLst>
        <pc:spChg chg="mod">
          <ac:chgData name="Tami Tanoue" userId="56242804-9e1a-4a2f-bab6-238ce8e458a6" providerId="ADAL" clId="{2FCD7F25-B3DA-427F-880C-8309EE2E936E}" dt="2023-04-07T03:57:25.716" v="6024" actId="20577"/>
          <ac:spMkLst>
            <pc:docMk/>
            <pc:sldMk cId="2689179390" sldId="633"/>
            <ac:spMk id="36" creationId="{00000000-0000-0000-0000-000000000000}"/>
          </ac:spMkLst>
        </pc:spChg>
      </pc:sldChg>
      <pc:sldChg chg="modSp add mod">
        <pc:chgData name="Tami Tanoue" userId="56242804-9e1a-4a2f-bab6-238ce8e458a6" providerId="ADAL" clId="{2FCD7F25-B3DA-427F-880C-8309EE2E936E}" dt="2023-04-07T03:59:39.700" v="6082" actId="20577"/>
        <pc:sldMkLst>
          <pc:docMk/>
          <pc:sldMk cId="4829649" sldId="634"/>
        </pc:sldMkLst>
        <pc:spChg chg="mod">
          <ac:chgData name="Tami Tanoue" userId="56242804-9e1a-4a2f-bab6-238ce8e458a6" providerId="ADAL" clId="{2FCD7F25-B3DA-427F-880C-8309EE2E936E}" dt="2023-04-07T03:59:39.700" v="6082" actId="20577"/>
          <ac:spMkLst>
            <pc:docMk/>
            <pc:sldMk cId="4829649" sldId="634"/>
            <ac:spMk id="36" creationId="{00000000-0000-0000-0000-000000000000}"/>
          </ac:spMkLst>
        </pc:spChg>
      </pc:sldChg>
      <pc:sldChg chg="modSp add mod">
        <pc:chgData name="Tami Tanoue" userId="56242804-9e1a-4a2f-bab6-238ce8e458a6" providerId="ADAL" clId="{2FCD7F25-B3DA-427F-880C-8309EE2E936E}" dt="2023-04-07T04:23:08.297" v="7184" actId="20577"/>
        <pc:sldMkLst>
          <pc:docMk/>
          <pc:sldMk cId="628131191" sldId="635"/>
        </pc:sldMkLst>
        <pc:spChg chg="mod">
          <ac:chgData name="Tami Tanoue" userId="56242804-9e1a-4a2f-bab6-238ce8e458a6" providerId="ADAL" clId="{2FCD7F25-B3DA-427F-880C-8309EE2E936E}" dt="2023-04-07T04:23:08.297" v="7184" actId="20577"/>
          <ac:spMkLst>
            <pc:docMk/>
            <pc:sldMk cId="628131191" sldId="635"/>
            <ac:spMk id="36" creationId="{00000000-0000-0000-0000-000000000000}"/>
          </ac:spMkLst>
        </pc:spChg>
      </pc:sldChg>
      <pc:sldMasterChg chg="delSldLayout">
        <pc:chgData name="Tami Tanoue" userId="56242804-9e1a-4a2f-bab6-238ce8e458a6" providerId="ADAL" clId="{2FCD7F25-B3DA-427F-880C-8309EE2E936E}" dt="2023-04-07T03:46:54.014" v="5816" actId="2696"/>
        <pc:sldMasterMkLst>
          <pc:docMk/>
          <pc:sldMasterMk cId="3178193540" sldId="2147484127"/>
        </pc:sldMasterMkLst>
        <pc:sldLayoutChg chg="del">
          <pc:chgData name="Tami Tanoue" userId="56242804-9e1a-4a2f-bab6-238ce8e458a6" providerId="ADAL" clId="{2FCD7F25-B3DA-427F-880C-8309EE2E936E}" dt="2023-04-07T02:07:16.211" v="4571" actId="2696"/>
          <pc:sldLayoutMkLst>
            <pc:docMk/>
            <pc:sldMasterMk cId="3178193540" sldId="2147484127"/>
            <pc:sldLayoutMk cId="1732321742" sldId="2147484136"/>
          </pc:sldLayoutMkLst>
        </pc:sldLayoutChg>
        <pc:sldLayoutChg chg="del">
          <pc:chgData name="Tami Tanoue" userId="56242804-9e1a-4a2f-bab6-238ce8e458a6" providerId="ADAL" clId="{2FCD7F25-B3DA-427F-880C-8309EE2E936E}" dt="2023-04-07T03:46:54.014" v="5816" actId="2696"/>
          <pc:sldLayoutMkLst>
            <pc:docMk/>
            <pc:sldMasterMk cId="3178193540" sldId="2147484127"/>
            <pc:sldLayoutMk cId="3518546093" sldId="2147484136"/>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4820"/>
          </a:xfrm>
          <a:prstGeom prst="rect">
            <a:avLst/>
          </a:prstGeom>
        </p:spPr>
        <p:txBody>
          <a:bodyPr vert="horz" lIns="93167" tIns="46585" rIns="93167" bIns="46585" rtlCol="0"/>
          <a:lstStyle>
            <a:lvl1pPr algn="l">
              <a:defRPr sz="1200"/>
            </a:lvl1pPr>
          </a:lstStyle>
          <a:p>
            <a:endParaRPr lang="en-US" dirty="0"/>
          </a:p>
        </p:txBody>
      </p:sp>
      <p:sp>
        <p:nvSpPr>
          <p:cNvPr id="3" name="Date Placeholder 2"/>
          <p:cNvSpPr>
            <a:spLocks noGrp="1"/>
          </p:cNvSpPr>
          <p:nvPr>
            <p:ph type="dt" sz="quarter" idx="1"/>
          </p:nvPr>
        </p:nvSpPr>
        <p:spPr>
          <a:xfrm>
            <a:off x="3970938" y="1"/>
            <a:ext cx="3037840" cy="464820"/>
          </a:xfrm>
          <a:prstGeom prst="rect">
            <a:avLst/>
          </a:prstGeom>
        </p:spPr>
        <p:txBody>
          <a:bodyPr vert="horz" lIns="93167" tIns="46585" rIns="93167" bIns="46585" rtlCol="0"/>
          <a:lstStyle>
            <a:lvl1pPr algn="r">
              <a:defRPr sz="1200"/>
            </a:lvl1pPr>
          </a:lstStyle>
          <a:p>
            <a:fld id="{F4EC42F7-CA6F-4925-B2B6-F2FE0B3E6378}" type="datetimeFigureOut">
              <a:rPr lang="en-US" smtClean="0"/>
              <a:t>4/12/2023</a:t>
            </a:fld>
            <a:endParaRPr lang="en-US" dirty="0"/>
          </a:p>
        </p:txBody>
      </p:sp>
      <p:sp>
        <p:nvSpPr>
          <p:cNvPr id="4" name="Footer Placeholder 3"/>
          <p:cNvSpPr>
            <a:spLocks noGrp="1"/>
          </p:cNvSpPr>
          <p:nvPr>
            <p:ph type="ftr" sz="quarter" idx="2"/>
          </p:nvPr>
        </p:nvSpPr>
        <p:spPr>
          <a:xfrm>
            <a:off x="0" y="8829967"/>
            <a:ext cx="3037840" cy="464820"/>
          </a:xfrm>
          <a:prstGeom prst="rect">
            <a:avLst/>
          </a:prstGeom>
        </p:spPr>
        <p:txBody>
          <a:bodyPr vert="horz" lIns="93167" tIns="46585" rIns="93167" bIns="46585"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67" tIns="46585" rIns="93167" bIns="46585" rtlCol="0" anchor="b"/>
          <a:lstStyle>
            <a:lvl1pPr algn="r">
              <a:defRPr sz="1200"/>
            </a:lvl1pPr>
          </a:lstStyle>
          <a:p>
            <a:fld id="{FFCDBAD8-C495-438B-8AC0-9B34D4BD2E06}" type="slidenum">
              <a:rPr lang="en-US" smtClean="0"/>
              <a:t>‹#›</a:t>
            </a:fld>
            <a:endParaRPr lang="en-US" dirty="0"/>
          </a:p>
        </p:txBody>
      </p:sp>
    </p:spTree>
    <p:extLst>
      <p:ext uri="{BB962C8B-B14F-4D97-AF65-F5344CB8AC3E}">
        <p14:creationId xmlns:p14="http://schemas.microsoft.com/office/powerpoint/2010/main" val="177676964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4820"/>
          </a:xfrm>
          <a:prstGeom prst="rect">
            <a:avLst/>
          </a:prstGeom>
        </p:spPr>
        <p:txBody>
          <a:bodyPr vert="horz" lIns="93167" tIns="46585" rIns="93167" bIns="46585" rtlCol="0"/>
          <a:lstStyle>
            <a:lvl1pPr algn="l">
              <a:defRPr sz="1200"/>
            </a:lvl1pPr>
          </a:lstStyle>
          <a:p>
            <a:endParaRPr lang="en-US" dirty="0"/>
          </a:p>
        </p:txBody>
      </p:sp>
      <p:sp>
        <p:nvSpPr>
          <p:cNvPr id="3" name="Date Placeholder 2"/>
          <p:cNvSpPr>
            <a:spLocks noGrp="1"/>
          </p:cNvSpPr>
          <p:nvPr>
            <p:ph type="dt" idx="1"/>
          </p:nvPr>
        </p:nvSpPr>
        <p:spPr>
          <a:xfrm>
            <a:off x="3970938" y="1"/>
            <a:ext cx="3037840" cy="464820"/>
          </a:xfrm>
          <a:prstGeom prst="rect">
            <a:avLst/>
          </a:prstGeom>
        </p:spPr>
        <p:txBody>
          <a:bodyPr vert="horz" lIns="93167" tIns="46585" rIns="93167" bIns="46585" rtlCol="0"/>
          <a:lstStyle>
            <a:lvl1pPr algn="r">
              <a:defRPr sz="1200"/>
            </a:lvl1pPr>
          </a:lstStyle>
          <a:p>
            <a:fld id="{79AE3C98-98E6-42EE-A7AC-6FDE506B9E13}" type="datetimeFigureOut">
              <a:rPr lang="en-US" smtClean="0"/>
              <a:t>4/12/2023</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67" tIns="46585" rIns="93167" bIns="46585" rtlCol="0" anchor="ctr"/>
          <a:lstStyle/>
          <a:p>
            <a:endParaRPr lang="en-US" dirty="0"/>
          </a:p>
        </p:txBody>
      </p:sp>
      <p:sp>
        <p:nvSpPr>
          <p:cNvPr id="5" name="Notes Placeholder 4"/>
          <p:cNvSpPr>
            <a:spLocks noGrp="1"/>
          </p:cNvSpPr>
          <p:nvPr>
            <p:ph type="body" sz="quarter" idx="3"/>
          </p:nvPr>
        </p:nvSpPr>
        <p:spPr>
          <a:xfrm>
            <a:off x="701041" y="4415790"/>
            <a:ext cx="5608320" cy="4183380"/>
          </a:xfrm>
          <a:prstGeom prst="rect">
            <a:avLst/>
          </a:prstGeom>
        </p:spPr>
        <p:txBody>
          <a:bodyPr vert="horz" lIns="93167" tIns="46585" rIns="93167" bIns="4658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67" tIns="46585" rIns="93167" bIns="46585"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67" tIns="46585" rIns="93167" bIns="46585" rtlCol="0" anchor="b"/>
          <a:lstStyle>
            <a:lvl1pPr algn="r">
              <a:defRPr sz="1200"/>
            </a:lvl1pPr>
          </a:lstStyle>
          <a:p>
            <a:fld id="{7EB855BB-8EF3-4B6F-BA4F-ECFE586C182B}" type="slidenum">
              <a:rPr lang="en-US" smtClean="0"/>
              <a:t>‹#›</a:t>
            </a:fld>
            <a:endParaRPr lang="en-US" dirty="0"/>
          </a:p>
        </p:txBody>
      </p:sp>
    </p:spTree>
    <p:extLst>
      <p:ext uri="{BB962C8B-B14F-4D97-AF65-F5344CB8AC3E}">
        <p14:creationId xmlns:p14="http://schemas.microsoft.com/office/powerpoint/2010/main" val="39949103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EB855BB-8EF3-4B6F-BA4F-ECFE586C182B}" type="slidenum">
              <a:rPr lang="en-US" smtClean="0"/>
              <a:t>5</a:t>
            </a:fld>
            <a:endParaRPr lang="en-US" dirty="0"/>
          </a:p>
        </p:txBody>
      </p:sp>
    </p:spTree>
    <p:extLst>
      <p:ext uri="{BB962C8B-B14F-4D97-AF65-F5344CB8AC3E}">
        <p14:creationId xmlns:p14="http://schemas.microsoft.com/office/powerpoint/2010/main" val="41235961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3031965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0171411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38175" y="2637222"/>
            <a:ext cx="7886700" cy="842963"/>
          </a:xfrm>
        </p:spPr>
        <p:txBody>
          <a:bodyPr/>
          <a:lstStyle>
            <a:lvl1pPr>
              <a:defRPr b="0" baseline="0">
                <a:solidFill>
                  <a:schemeClr val="bg1"/>
                </a:solidFill>
                <a:latin typeface="+mn-lt"/>
              </a:defRPr>
            </a:lvl1pPr>
          </a:lstStyle>
          <a:p>
            <a:r>
              <a:rPr lang="en-US" dirty="0"/>
              <a:t>Title Slide</a:t>
            </a:r>
          </a:p>
        </p:txBody>
      </p:sp>
      <p:cxnSp>
        <p:nvCxnSpPr>
          <p:cNvPr id="7" name="Straight Connector 6"/>
          <p:cNvCxnSpPr/>
          <p:nvPr userDrawn="1"/>
        </p:nvCxnSpPr>
        <p:spPr>
          <a:xfrm>
            <a:off x="3853307" y="3498334"/>
            <a:ext cx="1371600" cy="0"/>
          </a:xfrm>
          <a:prstGeom prst="line">
            <a:avLst/>
          </a:prstGeom>
          <a:ln w="12700" cap="flat" cmpd="sng" algn="ctr">
            <a:solidFill>
              <a:schemeClr val="tx1"/>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6" name="Text Placeholder 15"/>
          <p:cNvSpPr>
            <a:spLocks noGrp="1"/>
          </p:cNvSpPr>
          <p:nvPr>
            <p:ph type="body" sz="quarter" idx="13" hasCustomPrompt="1"/>
          </p:nvPr>
        </p:nvSpPr>
        <p:spPr>
          <a:xfrm>
            <a:off x="638175" y="3635247"/>
            <a:ext cx="7886700" cy="761720"/>
          </a:xfrm>
        </p:spPr>
        <p:txBody>
          <a:bodyPr>
            <a:normAutofit/>
          </a:bodyPr>
          <a:lstStyle>
            <a:lvl1pPr marL="0" indent="0" algn="ctr">
              <a:buNone/>
              <a:defRPr sz="2800" b="0">
                <a:solidFill>
                  <a:schemeClr val="bg1"/>
                </a:solidFill>
                <a:latin typeface="+mn-lt"/>
              </a:defRPr>
            </a:lvl1pPr>
          </a:lstStyle>
          <a:p>
            <a:pPr lvl="0"/>
            <a:r>
              <a:rPr lang="en-US" dirty="0"/>
              <a:t>Subtitle/ additional information </a:t>
            </a:r>
          </a:p>
        </p:txBody>
      </p:sp>
      <p:sp>
        <p:nvSpPr>
          <p:cNvPr id="8" name="Text Placeholder 4"/>
          <p:cNvSpPr>
            <a:spLocks noGrp="1"/>
          </p:cNvSpPr>
          <p:nvPr>
            <p:ph type="body" sz="quarter" idx="14" hasCustomPrompt="1"/>
          </p:nvPr>
        </p:nvSpPr>
        <p:spPr>
          <a:xfrm>
            <a:off x="642496" y="5013111"/>
            <a:ext cx="7886700" cy="567930"/>
          </a:xfrm>
        </p:spPr>
        <p:txBody>
          <a:bodyPr>
            <a:noAutofit/>
          </a:bodyPr>
          <a:lstStyle>
            <a:lvl1pPr marL="0" indent="0" algn="ctr">
              <a:buFontTx/>
              <a:buNone/>
              <a:defRPr sz="2400">
                <a:solidFill>
                  <a:schemeClr val="bg1"/>
                </a:solidFill>
              </a:defRPr>
            </a:lvl1pPr>
          </a:lstStyle>
          <a:p>
            <a:pPr lvl="0"/>
            <a:r>
              <a:rPr lang="en-US" dirty="0"/>
              <a:t>Presented by Sample Name</a:t>
            </a:r>
          </a:p>
        </p:txBody>
      </p:sp>
      <p:pic>
        <p:nvPicPr>
          <p:cNvPr id="11" name="Picture 10" descr="A picture containing drawing&#10;&#10;Description automatically generated">
            <a:extLst>
              <a:ext uri="{FF2B5EF4-FFF2-40B4-BE49-F238E27FC236}">
                <a16:creationId xmlns:a16="http://schemas.microsoft.com/office/drawing/2014/main" id="{A1364B88-DC9B-4D8B-8851-D2065C64341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761433" y="533144"/>
            <a:ext cx="1621134" cy="1568156"/>
          </a:xfrm>
          <a:prstGeom prst="rect">
            <a:avLst/>
          </a:prstGeom>
        </p:spPr>
      </p:pic>
      <p:pic>
        <p:nvPicPr>
          <p:cNvPr id="14" name="Picture 13">
            <a:extLst>
              <a:ext uri="{FF2B5EF4-FFF2-40B4-BE49-F238E27FC236}">
                <a16:creationId xmlns:a16="http://schemas.microsoft.com/office/drawing/2014/main" id="{E723BE24-99D3-4E48-88E8-4053E6ADF080}"/>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846384" y="6511182"/>
            <a:ext cx="1276350" cy="266700"/>
          </a:xfrm>
          <a:prstGeom prst="rect">
            <a:avLst/>
          </a:prstGeom>
        </p:spPr>
      </p:pic>
    </p:spTree>
    <p:extLst>
      <p:ext uri="{BB962C8B-B14F-4D97-AF65-F5344CB8AC3E}">
        <p14:creationId xmlns:p14="http://schemas.microsoft.com/office/powerpoint/2010/main" val="22582177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mp; Content">
    <p:spTree>
      <p:nvGrpSpPr>
        <p:cNvPr id="1" name=""/>
        <p:cNvGrpSpPr/>
        <p:nvPr/>
      </p:nvGrpSpPr>
      <p:grpSpPr>
        <a:xfrm>
          <a:off x="0" y="0"/>
          <a:ext cx="0" cy="0"/>
          <a:chOff x="0" y="0"/>
          <a:chExt cx="0" cy="0"/>
        </a:xfrm>
      </p:grpSpPr>
      <p:sp>
        <p:nvSpPr>
          <p:cNvPr id="15" name="Title 14"/>
          <p:cNvSpPr>
            <a:spLocks noGrp="1"/>
          </p:cNvSpPr>
          <p:nvPr>
            <p:ph type="title" hasCustomPrompt="1"/>
          </p:nvPr>
        </p:nvSpPr>
        <p:spPr>
          <a:xfrm>
            <a:off x="628650" y="262127"/>
            <a:ext cx="7886700" cy="783944"/>
          </a:xfrm>
        </p:spPr>
        <p:txBody>
          <a:bodyPr>
            <a:normAutofit/>
          </a:bodyPr>
          <a:lstStyle>
            <a:lvl1pPr>
              <a:defRPr sz="3600" b="0" i="0">
                <a:solidFill>
                  <a:srgbClr val="000000"/>
                </a:solidFill>
                <a:latin typeface="+mn-lt"/>
                <a:cs typeface="Oxygen Bold"/>
              </a:defRPr>
            </a:lvl1pPr>
          </a:lstStyle>
          <a:p>
            <a:r>
              <a:rPr lang="en-US" dirty="0"/>
              <a:t>Title</a:t>
            </a:r>
          </a:p>
        </p:txBody>
      </p:sp>
      <p:sp>
        <p:nvSpPr>
          <p:cNvPr id="24" name="Text Placeholder 23"/>
          <p:cNvSpPr>
            <a:spLocks noGrp="1"/>
          </p:cNvSpPr>
          <p:nvPr>
            <p:ph type="body" sz="quarter" idx="10" hasCustomPrompt="1"/>
          </p:nvPr>
        </p:nvSpPr>
        <p:spPr>
          <a:xfrm>
            <a:off x="628651" y="1246370"/>
            <a:ext cx="7886700" cy="4446734"/>
          </a:xfrm>
        </p:spPr>
        <p:txBody>
          <a:bodyPr>
            <a:normAutofit/>
          </a:bodyPr>
          <a:lstStyle>
            <a:lvl1pPr marL="0" indent="0" algn="l">
              <a:spcBef>
                <a:spcPts val="0"/>
              </a:spcBef>
              <a:buFont typeface="Arial" panose="020B0604020202020204" pitchFamily="34" charset="0"/>
              <a:buNone/>
              <a:defRPr sz="2800" b="0" i="0">
                <a:solidFill>
                  <a:srgbClr val="000000"/>
                </a:solidFill>
                <a:latin typeface="+mn-lt"/>
                <a:cs typeface="Oxygen Regular"/>
              </a:defRPr>
            </a:lvl1pPr>
            <a:lvl2pPr>
              <a:spcBef>
                <a:spcPts val="0"/>
              </a:spcBef>
              <a:defRPr sz="2400"/>
            </a:lvl2pPr>
            <a:lvl3pPr>
              <a:spcBef>
                <a:spcPts val="0"/>
              </a:spcBef>
              <a:defRPr sz="2400"/>
            </a:lvl3pPr>
            <a:lvl4pPr>
              <a:spcBef>
                <a:spcPts val="0"/>
              </a:spcBef>
              <a:defRPr sz="2400"/>
            </a:lvl4pPr>
            <a:lvl5pPr>
              <a:spcBef>
                <a:spcPts val="0"/>
              </a:spcBef>
              <a:defRPr sz="2400"/>
            </a:lvl5pPr>
          </a:lstStyle>
          <a:p>
            <a:pPr lvl="0"/>
            <a:r>
              <a:rPr lang="en-US" dirty="0"/>
              <a:t>Click to edit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Rectangle 1"/>
          <p:cNvSpPr/>
          <p:nvPr userDrawn="1"/>
        </p:nvSpPr>
        <p:spPr>
          <a:xfrm>
            <a:off x="8139066" y="6455364"/>
            <a:ext cx="357070" cy="261610"/>
          </a:xfrm>
          <a:prstGeom prst="rect">
            <a:avLst/>
          </a:prstGeom>
        </p:spPr>
        <p:txBody>
          <a:bodyPr wrap="none">
            <a:spAutoFit/>
          </a:bodyPr>
          <a:lstStyle/>
          <a:p>
            <a:pPr algn="ctr"/>
            <a:fld id="{52D6D798-CB88-473E-97C8-67A016EA1979}" type="slidenum">
              <a:rPr lang="en-US" sz="1100" smtClean="0">
                <a:solidFill>
                  <a:schemeClr val="bg1"/>
                </a:solidFill>
                <a:latin typeface="Open Sans Light" panose="020B0306030504020204" pitchFamily="34" charset="0"/>
                <a:ea typeface="Open Sans Light" panose="020B0306030504020204" pitchFamily="34" charset="0"/>
                <a:cs typeface="Open Sans Light" panose="020B0306030504020204" pitchFamily="34" charset="0"/>
              </a:rPr>
              <a:pPr algn="ctr"/>
              <a:t>‹#›</a:t>
            </a:fld>
            <a:endParaRPr lang="en-US" sz="1100" dirty="0">
              <a:solidFill>
                <a:schemeClr val="bg1"/>
              </a:solidFill>
              <a:latin typeface="Open Sans Light" panose="020B0306030504020204" pitchFamily="34" charset="0"/>
              <a:ea typeface="Open Sans Light" panose="020B0306030504020204" pitchFamily="34" charset="0"/>
              <a:cs typeface="Open Sans Light" panose="020B0306030504020204" pitchFamily="34" charset="0"/>
            </a:endParaRPr>
          </a:p>
        </p:txBody>
      </p:sp>
      <p:sp>
        <p:nvSpPr>
          <p:cNvPr id="11" name="Rectangle 10"/>
          <p:cNvSpPr/>
          <p:nvPr userDrawn="1"/>
        </p:nvSpPr>
        <p:spPr>
          <a:xfrm>
            <a:off x="0" y="6041859"/>
            <a:ext cx="9144000" cy="82532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p>
        </p:txBody>
      </p:sp>
      <p:pic>
        <p:nvPicPr>
          <p:cNvPr id="9" name="Picture 8" descr="A picture containing drawing&#10;&#10;Description automatically generated">
            <a:extLst>
              <a:ext uri="{FF2B5EF4-FFF2-40B4-BE49-F238E27FC236}">
                <a16:creationId xmlns:a16="http://schemas.microsoft.com/office/drawing/2014/main" id="{4C6024D2-0157-46F3-BB22-B45AC5BBD8B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85321" y="5891046"/>
            <a:ext cx="1981200" cy="1188720"/>
          </a:xfrm>
          <a:prstGeom prst="rect">
            <a:avLst/>
          </a:prstGeom>
        </p:spPr>
      </p:pic>
      <p:cxnSp>
        <p:nvCxnSpPr>
          <p:cNvPr id="7" name="Straight Connector 6">
            <a:extLst>
              <a:ext uri="{FF2B5EF4-FFF2-40B4-BE49-F238E27FC236}">
                <a16:creationId xmlns:a16="http://schemas.microsoft.com/office/drawing/2014/main" id="{1E8BE4B8-657E-4372-9316-B1D2A27DC2E1}"/>
              </a:ext>
            </a:extLst>
          </p:cNvPr>
          <p:cNvCxnSpPr/>
          <p:nvPr userDrawn="1"/>
        </p:nvCxnSpPr>
        <p:spPr>
          <a:xfrm>
            <a:off x="3886200" y="1046293"/>
            <a:ext cx="1371600" cy="0"/>
          </a:xfrm>
          <a:prstGeom prst="line">
            <a:avLst/>
          </a:prstGeom>
          <a:ln w="12700" cap="flat" cmpd="sng" algn="ctr">
            <a:solidFill>
              <a:schemeClr val="tx1"/>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7288700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Content w/ Subhead">
    <p:spTree>
      <p:nvGrpSpPr>
        <p:cNvPr id="1" name=""/>
        <p:cNvGrpSpPr/>
        <p:nvPr/>
      </p:nvGrpSpPr>
      <p:grpSpPr>
        <a:xfrm>
          <a:off x="0" y="0"/>
          <a:ext cx="0" cy="0"/>
          <a:chOff x="0" y="0"/>
          <a:chExt cx="0" cy="0"/>
        </a:xfrm>
      </p:grpSpPr>
      <p:sp>
        <p:nvSpPr>
          <p:cNvPr id="7" name="Title 14"/>
          <p:cNvSpPr>
            <a:spLocks noGrp="1"/>
          </p:cNvSpPr>
          <p:nvPr>
            <p:ph type="title" hasCustomPrompt="1"/>
          </p:nvPr>
        </p:nvSpPr>
        <p:spPr>
          <a:xfrm>
            <a:off x="628650" y="262127"/>
            <a:ext cx="7886700" cy="783944"/>
          </a:xfrm>
        </p:spPr>
        <p:txBody>
          <a:bodyPr>
            <a:normAutofit/>
          </a:bodyPr>
          <a:lstStyle>
            <a:lvl1pPr>
              <a:defRPr sz="3600" b="0" i="0">
                <a:solidFill>
                  <a:srgbClr val="000000"/>
                </a:solidFill>
                <a:latin typeface="+mn-lt"/>
                <a:cs typeface="Oxygen Bold"/>
              </a:defRPr>
            </a:lvl1pPr>
          </a:lstStyle>
          <a:p>
            <a:r>
              <a:rPr lang="en-US" dirty="0"/>
              <a:t>Title</a:t>
            </a:r>
          </a:p>
        </p:txBody>
      </p:sp>
      <p:sp>
        <p:nvSpPr>
          <p:cNvPr id="8" name="Text Placeholder 23"/>
          <p:cNvSpPr>
            <a:spLocks noGrp="1"/>
          </p:cNvSpPr>
          <p:nvPr>
            <p:ph type="body" sz="quarter" idx="11" hasCustomPrompt="1"/>
          </p:nvPr>
        </p:nvSpPr>
        <p:spPr>
          <a:xfrm>
            <a:off x="628651" y="1076242"/>
            <a:ext cx="7886700" cy="526488"/>
          </a:xfrm>
        </p:spPr>
        <p:txBody>
          <a:bodyPr>
            <a:normAutofit/>
          </a:bodyPr>
          <a:lstStyle>
            <a:lvl1pPr algn="ctr">
              <a:defRPr sz="2800" b="0" i="0">
                <a:solidFill>
                  <a:srgbClr val="000000"/>
                </a:solidFill>
                <a:latin typeface="+mn-lt"/>
                <a:cs typeface="Oxygen Regular"/>
              </a:defRPr>
            </a:lvl1pPr>
          </a:lstStyle>
          <a:p>
            <a:pPr lvl="0"/>
            <a:r>
              <a:rPr lang="en-US" dirty="0"/>
              <a:t>Subhead</a:t>
            </a:r>
          </a:p>
        </p:txBody>
      </p:sp>
      <p:sp>
        <p:nvSpPr>
          <p:cNvPr id="13" name="Rectangle 12"/>
          <p:cNvSpPr/>
          <p:nvPr userDrawn="1"/>
        </p:nvSpPr>
        <p:spPr>
          <a:xfrm>
            <a:off x="7739924" y="6455364"/>
            <a:ext cx="357070" cy="261610"/>
          </a:xfrm>
          <a:prstGeom prst="rect">
            <a:avLst/>
          </a:prstGeom>
        </p:spPr>
        <p:txBody>
          <a:bodyPr wrap="none">
            <a:spAutoFit/>
          </a:bodyPr>
          <a:lstStyle/>
          <a:p>
            <a:pPr algn="ctr"/>
            <a:fld id="{52D6D798-CB88-473E-97C8-67A016EA1979}" type="slidenum">
              <a:rPr lang="en-US" sz="1100" smtClean="0">
                <a:solidFill>
                  <a:schemeClr val="bg1"/>
                </a:solidFill>
                <a:latin typeface="Open Sans Light" panose="020B0306030504020204" pitchFamily="34" charset="0"/>
                <a:ea typeface="Open Sans Light" panose="020B0306030504020204" pitchFamily="34" charset="0"/>
                <a:cs typeface="Open Sans Light" panose="020B0306030504020204" pitchFamily="34" charset="0"/>
              </a:rPr>
              <a:pPr algn="ctr"/>
              <a:t>‹#›</a:t>
            </a:fld>
            <a:endParaRPr lang="en-US" sz="1100" dirty="0">
              <a:solidFill>
                <a:schemeClr val="bg1"/>
              </a:solidFill>
              <a:latin typeface="Open Sans Light" panose="020B0306030504020204" pitchFamily="34" charset="0"/>
              <a:ea typeface="Open Sans Light" panose="020B0306030504020204" pitchFamily="34" charset="0"/>
              <a:cs typeface="Open Sans Light" panose="020B0306030504020204" pitchFamily="34" charset="0"/>
            </a:endParaRPr>
          </a:p>
        </p:txBody>
      </p:sp>
      <p:sp>
        <p:nvSpPr>
          <p:cNvPr id="11" name="Rectangle 10"/>
          <p:cNvSpPr/>
          <p:nvPr userDrawn="1"/>
        </p:nvSpPr>
        <p:spPr>
          <a:xfrm>
            <a:off x="0" y="6032679"/>
            <a:ext cx="9144000" cy="82532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p>
        </p:txBody>
      </p:sp>
      <p:sp>
        <p:nvSpPr>
          <p:cNvPr id="14" name="Text Placeholder 23">
            <a:extLst>
              <a:ext uri="{FF2B5EF4-FFF2-40B4-BE49-F238E27FC236}">
                <a16:creationId xmlns:a16="http://schemas.microsoft.com/office/drawing/2014/main" id="{0DE1FBBC-50DB-4EC5-8AE2-07BCEF79C718}"/>
              </a:ext>
            </a:extLst>
          </p:cNvPr>
          <p:cNvSpPr>
            <a:spLocks noGrp="1"/>
          </p:cNvSpPr>
          <p:nvPr>
            <p:ph type="body" sz="quarter" idx="10" hasCustomPrompt="1"/>
          </p:nvPr>
        </p:nvSpPr>
        <p:spPr>
          <a:xfrm>
            <a:off x="628651" y="1602730"/>
            <a:ext cx="7886700" cy="3920246"/>
          </a:xfrm>
        </p:spPr>
        <p:txBody>
          <a:bodyPr>
            <a:normAutofit/>
          </a:bodyPr>
          <a:lstStyle>
            <a:lvl1pPr marL="0" indent="0" algn="l">
              <a:spcBef>
                <a:spcPts val="0"/>
              </a:spcBef>
              <a:buFont typeface="Arial" panose="020B0604020202020204" pitchFamily="34" charset="0"/>
              <a:buNone/>
              <a:defRPr sz="2400" b="0" i="0">
                <a:solidFill>
                  <a:srgbClr val="000000"/>
                </a:solidFill>
                <a:latin typeface="+mn-lt"/>
                <a:cs typeface="Oxygen Regular"/>
              </a:defRPr>
            </a:lvl1pPr>
            <a:lvl2pPr>
              <a:defRPr sz="2400"/>
            </a:lvl2pPr>
            <a:lvl3pPr>
              <a:defRPr sz="2400"/>
            </a:lvl3pPr>
            <a:lvl4pPr>
              <a:defRPr sz="2400"/>
            </a:lvl4pPr>
            <a:lvl5pPr>
              <a:defRPr sz="2400"/>
            </a:lvl5pPr>
          </a:lstStyle>
          <a:p>
            <a:pPr lvl="0"/>
            <a:r>
              <a:rPr lang="en-US" dirty="0"/>
              <a:t>Click to edit text styles</a:t>
            </a:r>
          </a:p>
          <a:p>
            <a:pPr lvl="1"/>
            <a:r>
              <a:rPr lang="en-US" dirty="0"/>
              <a:t>Second level</a:t>
            </a:r>
          </a:p>
          <a:p>
            <a:pPr lvl="2"/>
            <a:r>
              <a:rPr lang="en-US" dirty="0"/>
              <a:t>Third level</a:t>
            </a:r>
          </a:p>
          <a:p>
            <a:pPr lvl="3"/>
            <a:r>
              <a:rPr lang="en-US" dirty="0"/>
              <a:t>Fourth level</a:t>
            </a:r>
          </a:p>
          <a:p>
            <a:pPr lvl="4"/>
            <a:r>
              <a:rPr lang="en-US" dirty="0"/>
              <a:t>Fifth level</a:t>
            </a:r>
          </a:p>
          <a:p>
            <a:pPr lvl="0"/>
            <a:endParaRPr lang="en-US" dirty="0"/>
          </a:p>
        </p:txBody>
      </p:sp>
      <p:pic>
        <p:nvPicPr>
          <p:cNvPr id="9" name="Picture 8" descr="A picture containing drawing&#10;&#10;Description automatically generated">
            <a:extLst>
              <a:ext uri="{FF2B5EF4-FFF2-40B4-BE49-F238E27FC236}">
                <a16:creationId xmlns:a16="http://schemas.microsoft.com/office/drawing/2014/main" id="{A91F7DFF-044C-4D15-8993-7CC837B3973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85321" y="5891046"/>
            <a:ext cx="1981200" cy="1188720"/>
          </a:xfrm>
          <a:prstGeom prst="rect">
            <a:avLst/>
          </a:prstGeom>
        </p:spPr>
      </p:pic>
      <p:cxnSp>
        <p:nvCxnSpPr>
          <p:cNvPr id="10" name="Straight Connector 9">
            <a:extLst>
              <a:ext uri="{FF2B5EF4-FFF2-40B4-BE49-F238E27FC236}">
                <a16:creationId xmlns:a16="http://schemas.microsoft.com/office/drawing/2014/main" id="{ED758E73-7CBD-4AD3-B8F1-D96FB4CC1C91}"/>
              </a:ext>
            </a:extLst>
          </p:cNvPr>
          <p:cNvCxnSpPr/>
          <p:nvPr userDrawn="1"/>
        </p:nvCxnSpPr>
        <p:spPr>
          <a:xfrm>
            <a:off x="3875567" y="1056926"/>
            <a:ext cx="1371600" cy="0"/>
          </a:xfrm>
          <a:prstGeom prst="line">
            <a:avLst/>
          </a:prstGeom>
          <a:ln w="12700" cap="flat" cmpd="sng" algn="ctr">
            <a:solidFill>
              <a:schemeClr val="tx1"/>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5605152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wo Text Boxes">
    <p:spTree>
      <p:nvGrpSpPr>
        <p:cNvPr id="1" name=""/>
        <p:cNvGrpSpPr/>
        <p:nvPr/>
      </p:nvGrpSpPr>
      <p:grpSpPr>
        <a:xfrm>
          <a:off x="0" y="0"/>
          <a:ext cx="0" cy="0"/>
          <a:chOff x="0" y="0"/>
          <a:chExt cx="0" cy="0"/>
        </a:xfrm>
      </p:grpSpPr>
      <p:sp>
        <p:nvSpPr>
          <p:cNvPr id="7" name="Title 14"/>
          <p:cNvSpPr>
            <a:spLocks noGrp="1"/>
          </p:cNvSpPr>
          <p:nvPr>
            <p:ph type="title" hasCustomPrompt="1"/>
          </p:nvPr>
        </p:nvSpPr>
        <p:spPr>
          <a:xfrm>
            <a:off x="628650" y="262127"/>
            <a:ext cx="7886700" cy="783944"/>
          </a:xfrm>
        </p:spPr>
        <p:txBody>
          <a:bodyPr>
            <a:normAutofit/>
          </a:bodyPr>
          <a:lstStyle>
            <a:lvl1pPr>
              <a:defRPr sz="3600" b="0" i="0">
                <a:solidFill>
                  <a:srgbClr val="000000"/>
                </a:solidFill>
                <a:latin typeface="+mn-lt"/>
                <a:cs typeface="Oxygen Bold"/>
              </a:defRPr>
            </a:lvl1pPr>
          </a:lstStyle>
          <a:p>
            <a:r>
              <a:rPr lang="en-US" dirty="0"/>
              <a:t>Title</a:t>
            </a:r>
          </a:p>
        </p:txBody>
      </p:sp>
      <p:sp>
        <p:nvSpPr>
          <p:cNvPr id="13" name="Rectangle 12"/>
          <p:cNvSpPr/>
          <p:nvPr userDrawn="1"/>
        </p:nvSpPr>
        <p:spPr>
          <a:xfrm>
            <a:off x="7739924" y="6455364"/>
            <a:ext cx="357070" cy="261610"/>
          </a:xfrm>
          <a:prstGeom prst="rect">
            <a:avLst/>
          </a:prstGeom>
        </p:spPr>
        <p:txBody>
          <a:bodyPr wrap="none">
            <a:spAutoFit/>
          </a:bodyPr>
          <a:lstStyle/>
          <a:p>
            <a:pPr algn="ctr"/>
            <a:fld id="{52D6D798-CB88-473E-97C8-67A016EA1979}" type="slidenum">
              <a:rPr lang="en-US" sz="1100" smtClean="0">
                <a:solidFill>
                  <a:schemeClr val="bg1"/>
                </a:solidFill>
                <a:latin typeface="Open Sans Light" panose="020B0306030504020204" pitchFamily="34" charset="0"/>
                <a:ea typeface="Open Sans Light" panose="020B0306030504020204" pitchFamily="34" charset="0"/>
                <a:cs typeface="Open Sans Light" panose="020B0306030504020204" pitchFamily="34" charset="0"/>
              </a:rPr>
              <a:pPr algn="ctr"/>
              <a:t>‹#›</a:t>
            </a:fld>
            <a:endParaRPr lang="en-US" sz="1100" dirty="0">
              <a:solidFill>
                <a:schemeClr val="bg1"/>
              </a:solidFill>
              <a:latin typeface="Open Sans Light" panose="020B0306030504020204" pitchFamily="34" charset="0"/>
              <a:ea typeface="Open Sans Light" panose="020B0306030504020204" pitchFamily="34" charset="0"/>
              <a:cs typeface="Open Sans Light" panose="020B0306030504020204" pitchFamily="34" charset="0"/>
            </a:endParaRPr>
          </a:p>
        </p:txBody>
      </p:sp>
      <p:sp>
        <p:nvSpPr>
          <p:cNvPr id="11" name="Rectangle 10"/>
          <p:cNvSpPr/>
          <p:nvPr userDrawn="1"/>
        </p:nvSpPr>
        <p:spPr>
          <a:xfrm>
            <a:off x="0" y="6032679"/>
            <a:ext cx="9144000" cy="82532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p>
        </p:txBody>
      </p:sp>
      <p:sp>
        <p:nvSpPr>
          <p:cNvPr id="9" name="Text Placeholder 23"/>
          <p:cNvSpPr>
            <a:spLocks noGrp="1"/>
          </p:cNvSpPr>
          <p:nvPr>
            <p:ph type="body" sz="quarter" idx="10" hasCustomPrompt="1"/>
          </p:nvPr>
        </p:nvSpPr>
        <p:spPr>
          <a:xfrm>
            <a:off x="628649" y="1251429"/>
            <a:ext cx="3840480" cy="4251960"/>
          </a:xfrm>
        </p:spPr>
        <p:txBody>
          <a:bodyPr>
            <a:normAutofit/>
          </a:bodyPr>
          <a:lstStyle>
            <a:lvl1pPr algn="l">
              <a:spcBef>
                <a:spcPts val="0"/>
              </a:spcBef>
              <a:defRPr sz="2400" b="0" i="0">
                <a:solidFill>
                  <a:srgbClr val="000000"/>
                </a:solidFill>
                <a:latin typeface="+mn-lt"/>
                <a:cs typeface="Oxygen Regular"/>
              </a:defRPr>
            </a:lvl1pPr>
            <a:lvl2pPr>
              <a:defRPr sz="2400"/>
            </a:lvl2pPr>
            <a:lvl3pPr>
              <a:defRPr sz="2400"/>
            </a:lvl3pPr>
            <a:lvl4pPr marL="1371600" indent="0">
              <a:buNone/>
              <a:defRPr sz="2000"/>
            </a:lvl4pPr>
          </a:lstStyle>
          <a:p>
            <a:pPr lvl="0"/>
            <a:r>
              <a:rPr lang="en-US" dirty="0"/>
              <a:t>Click to edit text styles</a:t>
            </a:r>
          </a:p>
          <a:p>
            <a:pPr lvl="1"/>
            <a:r>
              <a:rPr lang="en-US" dirty="0"/>
              <a:t>Second level</a:t>
            </a:r>
          </a:p>
          <a:p>
            <a:pPr lvl="2"/>
            <a:r>
              <a:rPr lang="en-US" dirty="0"/>
              <a:t>Third level</a:t>
            </a:r>
          </a:p>
          <a:p>
            <a:pPr lvl="3"/>
            <a:endParaRPr lang="en-US" dirty="0"/>
          </a:p>
        </p:txBody>
      </p:sp>
      <p:sp>
        <p:nvSpPr>
          <p:cNvPr id="16" name="Text Placeholder 23">
            <a:extLst>
              <a:ext uri="{FF2B5EF4-FFF2-40B4-BE49-F238E27FC236}">
                <a16:creationId xmlns:a16="http://schemas.microsoft.com/office/drawing/2014/main" id="{18670B91-16E9-4879-9C1C-B883803525D2}"/>
              </a:ext>
            </a:extLst>
          </p:cNvPr>
          <p:cNvSpPr>
            <a:spLocks noGrp="1"/>
          </p:cNvSpPr>
          <p:nvPr>
            <p:ph type="body" sz="quarter" idx="12" hasCustomPrompt="1"/>
          </p:nvPr>
        </p:nvSpPr>
        <p:spPr>
          <a:xfrm>
            <a:off x="4657058" y="1251429"/>
            <a:ext cx="3840480" cy="4251960"/>
          </a:xfrm>
        </p:spPr>
        <p:txBody>
          <a:bodyPr>
            <a:normAutofit/>
          </a:bodyPr>
          <a:lstStyle>
            <a:lvl1pPr marL="0" indent="0" algn="l">
              <a:spcBef>
                <a:spcPts val="0"/>
              </a:spcBef>
              <a:buFont typeface="Arial" panose="020B0604020202020204" pitchFamily="34" charset="0"/>
              <a:buNone/>
              <a:defRPr sz="2400" b="0" i="0">
                <a:solidFill>
                  <a:srgbClr val="000000"/>
                </a:solidFill>
                <a:latin typeface="+mn-lt"/>
                <a:cs typeface="Oxygen Regular"/>
              </a:defRPr>
            </a:lvl1pPr>
            <a:lvl2pPr>
              <a:defRPr sz="2400"/>
            </a:lvl2pPr>
            <a:lvl3pPr>
              <a:defRPr sz="2400"/>
            </a:lvl3pPr>
          </a:lstStyle>
          <a:p>
            <a:pPr lvl="0"/>
            <a:r>
              <a:rPr lang="en-US" dirty="0"/>
              <a:t>Click to edit text styles</a:t>
            </a:r>
          </a:p>
          <a:p>
            <a:pPr lvl="1"/>
            <a:r>
              <a:rPr lang="en-US" dirty="0"/>
              <a:t>Second level</a:t>
            </a:r>
          </a:p>
          <a:p>
            <a:pPr lvl="2"/>
            <a:r>
              <a:rPr lang="en-US" dirty="0"/>
              <a:t>Third level</a:t>
            </a:r>
          </a:p>
          <a:p>
            <a:pPr lvl="0"/>
            <a:endParaRPr lang="en-US" dirty="0"/>
          </a:p>
        </p:txBody>
      </p:sp>
      <p:pic>
        <p:nvPicPr>
          <p:cNvPr id="12" name="Picture 11" descr="A picture containing drawing&#10;&#10;Description automatically generated">
            <a:extLst>
              <a:ext uri="{FF2B5EF4-FFF2-40B4-BE49-F238E27FC236}">
                <a16:creationId xmlns:a16="http://schemas.microsoft.com/office/drawing/2014/main" id="{B7DD8D69-6D5F-4BB2-8994-D8D775CEEF7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85321" y="5891046"/>
            <a:ext cx="1981200" cy="1188720"/>
          </a:xfrm>
          <a:prstGeom prst="rect">
            <a:avLst/>
          </a:prstGeom>
        </p:spPr>
      </p:pic>
      <p:cxnSp>
        <p:nvCxnSpPr>
          <p:cNvPr id="8" name="Straight Connector 7">
            <a:extLst>
              <a:ext uri="{FF2B5EF4-FFF2-40B4-BE49-F238E27FC236}">
                <a16:creationId xmlns:a16="http://schemas.microsoft.com/office/drawing/2014/main" id="{2BF99B40-8E77-487C-9259-D8A450717FC6}"/>
              </a:ext>
            </a:extLst>
          </p:cNvPr>
          <p:cNvCxnSpPr/>
          <p:nvPr userDrawn="1"/>
        </p:nvCxnSpPr>
        <p:spPr>
          <a:xfrm>
            <a:off x="3886200" y="1014172"/>
            <a:ext cx="1371600" cy="0"/>
          </a:xfrm>
          <a:prstGeom prst="line">
            <a:avLst/>
          </a:prstGeom>
          <a:ln w="12700" cap="flat" cmpd="sng" algn="ctr">
            <a:solidFill>
              <a:schemeClr val="tx1"/>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223895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wo Textboxes with Subhead">
    <p:spTree>
      <p:nvGrpSpPr>
        <p:cNvPr id="1" name=""/>
        <p:cNvGrpSpPr/>
        <p:nvPr/>
      </p:nvGrpSpPr>
      <p:grpSpPr>
        <a:xfrm>
          <a:off x="0" y="0"/>
          <a:ext cx="0" cy="0"/>
          <a:chOff x="0" y="0"/>
          <a:chExt cx="0" cy="0"/>
        </a:xfrm>
      </p:grpSpPr>
      <p:sp>
        <p:nvSpPr>
          <p:cNvPr id="7" name="Title 14"/>
          <p:cNvSpPr>
            <a:spLocks noGrp="1"/>
          </p:cNvSpPr>
          <p:nvPr>
            <p:ph type="title" hasCustomPrompt="1"/>
          </p:nvPr>
        </p:nvSpPr>
        <p:spPr>
          <a:xfrm>
            <a:off x="628650" y="262127"/>
            <a:ext cx="7886700" cy="783944"/>
          </a:xfrm>
        </p:spPr>
        <p:txBody>
          <a:bodyPr>
            <a:normAutofit/>
          </a:bodyPr>
          <a:lstStyle>
            <a:lvl1pPr>
              <a:defRPr sz="3600" b="0" i="0">
                <a:solidFill>
                  <a:srgbClr val="000000"/>
                </a:solidFill>
                <a:latin typeface="+mn-lt"/>
                <a:cs typeface="Oxygen Bold"/>
              </a:defRPr>
            </a:lvl1pPr>
          </a:lstStyle>
          <a:p>
            <a:r>
              <a:rPr lang="en-US" dirty="0"/>
              <a:t>Title</a:t>
            </a:r>
          </a:p>
        </p:txBody>
      </p:sp>
      <p:sp>
        <p:nvSpPr>
          <p:cNvPr id="8" name="Text Placeholder 23"/>
          <p:cNvSpPr>
            <a:spLocks noGrp="1"/>
          </p:cNvSpPr>
          <p:nvPr>
            <p:ph type="body" sz="quarter" idx="11" hasCustomPrompt="1"/>
          </p:nvPr>
        </p:nvSpPr>
        <p:spPr>
          <a:xfrm>
            <a:off x="628650" y="1070618"/>
            <a:ext cx="3840478" cy="526488"/>
          </a:xfrm>
        </p:spPr>
        <p:txBody>
          <a:bodyPr>
            <a:normAutofit/>
          </a:bodyPr>
          <a:lstStyle>
            <a:lvl1pPr algn="ctr">
              <a:defRPr sz="2800" b="0" i="0">
                <a:solidFill>
                  <a:srgbClr val="000000"/>
                </a:solidFill>
                <a:latin typeface="+mn-lt"/>
                <a:cs typeface="Oxygen Regular"/>
              </a:defRPr>
            </a:lvl1pPr>
          </a:lstStyle>
          <a:p>
            <a:pPr lvl="0"/>
            <a:r>
              <a:rPr lang="en-US" dirty="0"/>
              <a:t>Subhead</a:t>
            </a:r>
          </a:p>
        </p:txBody>
      </p:sp>
      <p:sp>
        <p:nvSpPr>
          <p:cNvPr id="13" name="Rectangle 12"/>
          <p:cNvSpPr/>
          <p:nvPr userDrawn="1"/>
        </p:nvSpPr>
        <p:spPr>
          <a:xfrm>
            <a:off x="7739924" y="6455364"/>
            <a:ext cx="357070" cy="261610"/>
          </a:xfrm>
          <a:prstGeom prst="rect">
            <a:avLst/>
          </a:prstGeom>
        </p:spPr>
        <p:txBody>
          <a:bodyPr wrap="none">
            <a:spAutoFit/>
          </a:bodyPr>
          <a:lstStyle/>
          <a:p>
            <a:pPr algn="ctr"/>
            <a:fld id="{52D6D798-CB88-473E-97C8-67A016EA1979}" type="slidenum">
              <a:rPr lang="en-US" sz="1100" smtClean="0">
                <a:solidFill>
                  <a:schemeClr val="bg1"/>
                </a:solidFill>
                <a:latin typeface="Open Sans Light" panose="020B0306030504020204" pitchFamily="34" charset="0"/>
                <a:ea typeface="Open Sans Light" panose="020B0306030504020204" pitchFamily="34" charset="0"/>
                <a:cs typeface="Open Sans Light" panose="020B0306030504020204" pitchFamily="34" charset="0"/>
              </a:rPr>
              <a:pPr algn="ctr"/>
              <a:t>‹#›</a:t>
            </a:fld>
            <a:endParaRPr lang="en-US" sz="1100" dirty="0">
              <a:solidFill>
                <a:schemeClr val="bg1"/>
              </a:solidFill>
              <a:latin typeface="Open Sans Light" panose="020B0306030504020204" pitchFamily="34" charset="0"/>
              <a:ea typeface="Open Sans Light" panose="020B0306030504020204" pitchFamily="34" charset="0"/>
              <a:cs typeface="Open Sans Light" panose="020B0306030504020204" pitchFamily="34" charset="0"/>
            </a:endParaRPr>
          </a:p>
        </p:txBody>
      </p:sp>
      <p:sp>
        <p:nvSpPr>
          <p:cNvPr id="11" name="Rectangle 10"/>
          <p:cNvSpPr/>
          <p:nvPr userDrawn="1"/>
        </p:nvSpPr>
        <p:spPr>
          <a:xfrm>
            <a:off x="0" y="6032679"/>
            <a:ext cx="9144000" cy="825321"/>
          </a:xfrm>
          <a:prstGeom prst="rect">
            <a:avLst/>
          </a:prstGeom>
          <a:solidFill>
            <a:srgbClr val="2537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p>
        </p:txBody>
      </p:sp>
      <p:sp>
        <p:nvSpPr>
          <p:cNvPr id="9" name="Text Placeholder 23"/>
          <p:cNvSpPr>
            <a:spLocks noGrp="1"/>
          </p:cNvSpPr>
          <p:nvPr>
            <p:ph type="body" sz="quarter" idx="10" hasCustomPrompt="1"/>
          </p:nvPr>
        </p:nvSpPr>
        <p:spPr>
          <a:xfrm>
            <a:off x="628650" y="1622267"/>
            <a:ext cx="3840480" cy="4206240"/>
          </a:xfrm>
        </p:spPr>
        <p:txBody>
          <a:bodyPr>
            <a:normAutofit/>
          </a:bodyPr>
          <a:lstStyle>
            <a:lvl1pPr algn="l">
              <a:spcBef>
                <a:spcPts val="0"/>
              </a:spcBef>
              <a:defRPr sz="2400" b="0" i="0">
                <a:solidFill>
                  <a:srgbClr val="000000"/>
                </a:solidFill>
                <a:latin typeface="+mn-lt"/>
                <a:cs typeface="Oxygen Regular"/>
              </a:defRPr>
            </a:lvl1pPr>
            <a:lvl2pPr>
              <a:defRPr sz="2400"/>
            </a:lvl2pPr>
            <a:lvl3pPr>
              <a:defRPr sz="2400"/>
            </a:lvl3pPr>
          </a:lstStyle>
          <a:p>
            <a:pPr lvl="0"/>
            <a:r>
              <a:rPr lang="en-US" dirty="0"/>
              <a:t>Click to edit text styles</a:t>
            </a:r>
          </a:p>
          <a:p>
            <a:pPr lvl="1"/>
            <a:r>
              <a:rPr lang="en-US" dirty="0"/>
              <a:t>Second level</a:t>
            </a:r>
          </a:p>
          <a:p>
            <a:pPr lvl="2"/>
            <a:r>
              <a:rPr lang="en-US" dirty="0"/>
              <a:t>Third level</a:t>
            </a:r>
          </a:p>
        </p:txBody>
      </p:sp>
      <p:sp>
        <p:nvSpPr>
          <p:cNvPr id="16" name="Text Placeholder 23">
            <a:extLst>
              <a:ext uri="{FF2B5EF4-FFF2-40B4-BE49-F238E27FC236}">
                <a16:creationId xmlns:a16="http://schemas.microsoft.com/office/drawing/2014/main" id="{18670B91-16E9-4879-9C1C-B883803525D2}"/>
              </a:ext>
            </a:extLst>
          </p:cNvPr>
          <p:cNvSpPr>
            <a:spLocks noGrp="1"/>
          </p:cNvSpPr>
          <p:nvPr>
            <p:ph type="body" sz="quarter" idx="12" hasCustomPrompt="1"/>
          </p:nvPr>
        </p:nvSpPr>
        <p:spPr>
          <a:xfrm>
            <a:off x="4674869" y="1621654"/>
            <a:ext cx="3840480" cy="4206240"/>
          </a:xfrm>
        </p:spPr>
        <p:txBody>
          <a:bodyPr>
            <a:normAutofit/>
          </a:bodyPr>
          <a:lstStyle>
            <a:lvl1pPr algn="l">
              <a:spcBef>
                <a:spcPts val="0"/>
              </a:spcBef>
              <a:defRPr sz="2400" b="0" i="0">
                <a:solidFill>
                  <a:srgbClr val="000000"/>
                </a:solidFill>
                <a:latin typeface="+mn-lt"/>
                <a:cs typeface="Oxygen Regular"/>
              </a:defRPr>
            </a:lvl1pPr>
            <a:lvl2pPr>
              <a:defRPr sz="2400"/>
            </a:lvl2pPr>
            <a:lvl3pPr>
              <a:defRPr sz="2400"/>
            </a:lvl3pPr>
          </a:lstStyle>
          <a:p>
            <a:pPr lvl="0"/>
            <a:r>
              <a:rPr lang="en-US" dirty="0"/>
              <a:t>Click to edit text styles</a:t>
            </a:r>
          </a:p>
          <a:p>
            <a:pPr lvl="1"/>
            <a:r>
              <a:rPr lang="en-US" dirty="0"/>
              <a:t>Second level</a:t>
            </a:r>
          </a:p>
          <a:p>
            <a:pPr lvl="2"/>
            <a:r>
              <a:rPr lang="en-US" dirty="0"/>
              <a:t>Third level</a:t>
            </a:r>
          </a:p>
        </p:txBody>
      </p:sp>
      <p:pic>
        <p:nvPicPr>
          <p:cNvPr id="12" name="Picture 11" descr="A picture containing drawing&#10;&#10;Description automatically generated">
            <a:extLst>
              <a:ext uri="{FF2B5EF4-FFF2-40B4-BE49-F238E27FC236}">
                <a16:creationId xmlns:a16="http://schemas.microsoft.com/office/drawing/2014/main" id="{E48512D7-1F3A-4E37-BC2D-7E520461A3A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85321" y="5891046"/>
            <a:ext cx="1981200" cy="1188720"/>
          </a:xfrm>
          <a:prstGeom prst="rect">
            <a:avLst/>
          </a:prstGeom>
        </p:spPr>
      </p:pic>
      <p:cxnSp>
        <p:nvCxnSpPr>
          <p:cNvPr id="10" name="Straight Connector 9">
            <a:extLst>
              <a:ext uri="{FF2B5EF4-FFF2-40B4-BE49-F238E27FC236}">
                <a16:creationId xmlns:a16="http://schemas.microsoft.com/office/drawing/2014/main" id="{D7D5E2EF-CB9E-4A32-99AA-0A34B94A88A9}"/>
              </a:ext>
            </a:extLst>
          </p:cNvPr>
          <p:cNvCxnSpPr/>
          <p:nvPr userDrawn="1"/>
        </p:nvCxnSpPr>
        <p:spPr>
          <a:xfrm>
            <a:off x="3886200" y="1046071"/>
            <a:ext cx="1371600" cy="0"/>
          </a:xfrm>
          <a:prstGeom prst="line">
            <a:avLst/>
          </a:prstGeom>
          <a:ln w="12700" cap="flat" cmpd="sng" algn="ctr">
            <a:solidFill>
              <a:schemeClr val="tx1"/>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4" name="Text Placeholder 23">
            <a:extLst>
              <a:ext uri="{FF2B5EF4-FFF2-40B4-BE49-F238E27FC236}">
                <a16:creationId xmlns:a16="http://schemas.microsoft.com/office/drawing/2014/main" id="{F84F20B0-4133-4637-9D07-44E2F0402D33}"/>
              </a:ext>
            </a:extLst>
          </p:cNvPr>
          <p:cNvSpPr>
            <a:spLocks noGrp="1"/>
          </p:cNvSpPr>
          <p:nvPr>
            <p:ph type="body" sz="quarter" idx="13" hasCustomPrompt="1"/>
          </p:nvPr>
        </p:nvSpPr>
        <p:spPr>
          <a:xfrm>
            <a:off x="4664241" y="1070619"/>
            <a:ext cx="3840480" cy="526488"/>
          </a:xfrm>
        </p:spPr>
        <p:txBody>
          <a:bodyPr>
            <a:normAutofit/>
          </a:bodyPr>
          <a:lstStyle>
            <a:lvl1pPr algn="ctr">
              <a:defRPr sz="2800" b="0" i="0">
                <a:solidFill>
                  <a:srgbClr val="000000"/>
                </a:solidFill>
                <a:latin typeface="+mn-lt"/>
                <a:cs typeface="Oxygen Regular"/>
              </a:defRPr>
            </a:lvl1pPr>
          </a:lstStyle>
          <a:p>
            <a:pPr lvl="0"/>
            <a:r>
              <a:rPr lang="en-US" dirty="0"/>
              <a:t>Subhead</a:t>
            </a:r>
          </a:p>
        </p:txBody>
      </p:sp>
    </p:spTree>
    <p:extLst>
      <p:ext uri="{BB962C8B-B14F-4D97-AF65-F5344CB8AC3E}">
        <p14:creationId xmlns:p14="http://schemas.microsoft.com/office/powerpoint/2010/main" val="292295213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Horizontal Photo ">
    <p:spTree>
      <p:nvGrpSpPr>
        <p:cNvPr id="1" name=""/>
        <p:cNvGrpSpPr/>
        <p:nvPr/>
      </p:nvGrpSpPr>
      <p:grpSpPr>
        <a:xfrm>
          <a:off x="0" y="0"/>
          <a:ext cx="0" cy="0"/>
          <a:chOff x="0" y="0"/>
          <a:chExt cx="0" cy="0"/>
        </a:xfrm>
      </p:grpSpPr>
      <p:sp>
        <p:nvSpPr>
          <p:cNvPr id="6" name="Picture Placeholder 6"/>
          <p:cNvSpPr>
            <a:spLocks noGrp="1"/>
          </p:cNvSpPr>
          <p:nvPr>
            <p:ph type="pic" sz="quarter" idx="10"/>
          </p:nvPr>
        </p:nvSpPr>
        <p:spPr>
          <a:xfrm>
            <a:off x="1" y="0"/>
            <a:ext cx="9143999" cy="4726744"/>
          </a:xfrm>
        </p:spPr>
        <p:txBody>
          <a:bodyPr/>
          <a:lstStyle/>
          <a:p>
            <a:r>
              <a:rPr lang="en-US" dirty="0"/>
              <a:t>Click icon to add picture</a:t>
            </a:r>
          </a:p>
        </p:txBody>
      </p:sp>
      <p:sp>
        <p:nvSpPr>
          <p:cNvPr id="3" name="Rectangle 2">
            <a:extLst>
              <a:ext uri="{FF2B5EF4-FFF2-40B4-BE49-F238E27FC236}">
                <a16:creationId xmlns:a16="http://schemas.microsoft.com/office/drawing/2014/main" id="{226F7721-4A15-4499-8392-BBA5BB3FA598}"/>
              </a:ext>
            </a:extLst>
          </p:cNvPr>
          <p:cNvSpPr/>
          <p:nvPr userDrawn="1"/>
        </p:nvSpPr>
        <p:spPr>
          <a:xfrm>
            <a:off x="0" y="6032679"/>
            <a:ext cx="9144000" cy="82532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p>
        </p:txBody>
      </p:sp>
      <p:sp>
        <p:nvSpPr>
          <p:cNvPr id="5" name="Text Placeholder 23">
            <a:extLst>
              <a:ext uri="{FF2B5EF4-FFF2-40B4-BE49-F238E27FC236}">
                <a16:creationId xmlns:a16="http://schemas.microsoft.com/office/drawing/2014/main" id="{2ABB40D6-101D-48F6-97EA-871C97C3FEAA}"/>
              </a:ext>
            </a:extLst>
          </p:cNvPr>
          <p:cNvSpPr>
            <a:spLocks noGrp="1"/>
          </p:cNvSpPr>
          <p:nvPr>
            <p:ph type="body" sz="quarter" idx="11" hasCustomPrompt="1"/>
          </p:nvPr>
        </p:nvSpPr>
        <p:spPr>
          <a:xfrm>
            <a:off x="1" y="4726744"/>
            <a:ext cx="9143998" cy="1065628"/>
          </a:xfrm>
        </p:spPr>
        <p:txBody>
          <a:bodyPr>
            <a:normAutofit/>
          </a:bodyPr>
          <a:lstStyle>
            <a:lvl1pPr algn="l">
              <a:spcBef>
                <a:spcPts val="0"/>
              </a:spcBef>
              <a:defRPr sz="2400" b="0" i="0">
                <a:solidFill>
                  <a:srgbClr val="000000"/>
                </a:solidFill>
                <a:latin typeface="+mn-lt"/>
                <a:cs typeface="Oxygen Regular"/>
              </a:defRPr>
            </a:lvl1pPr>
          </a:lstStyle>
          <a:p>
            <a:pPr lvl="0"/>
            <a:r>
              <a:rPr lang="en-US" dirty="0"/>
              <a:t>Content	</a:t>
            </a:r>
          </a:p>
        </p:txBody>
      </p:sp>
      <p:pic>
        <p:nvPicPr>
          <p:cNvPr id="7" name="Picture 6" descr="A picture containing drawing&#10;&#10;Description automatically generated">
            <a:extLst>
              <a:ext uri="{FF2B5EF4-FFF2-40B4-BE49-F238E27FC236}">
                <a16:creationId xmlns:a16="http://schemas.microsoft.com/office/drawing/2014/main" id="{CFDC9695-5A54-49F1-A7C7-66E1A2E907F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85321" y="5891046"/>
            <a:ext cx="1981200" cy="1188720"/>
          </a:xfrm>
          <a:prstGeom prst="rect">
            <a:avLst/>
          </a:prstGeom>
        </p:spPr>
      </p:pic>
    </p:spTree>
    <p:extLst>
      <p:ext uri="{BB962C8B-B14F-4D97-AF65-F5344CB8AC3E}">
        <p14:creationId xmlns:p14="http://schemas.microsoft.com/office/powerpoint/2010/main" val="59667639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Vertical Photo and Content">
    <p:spTree>
      <p:nvGrpSpPr>
        <p:cNvPr id="1" name=""/>
        <p:cNvGrpSpPr/>
        <p:nvPr/>
      </p:nvGrpSpPr>
      <p:grpSpPr>
        <a:xfrm>
          <a:off x="0" y="0"/>
          <a:ext cx="0" cy="0"/>
          <a:chOff x="0" y="0"/>
          <a:chExt cx="0" cy="0"/>
        </a:xfrm>
      </p:grpSpPr>
      <p:sp>
        <p:nvSpPr>
          <p:cNvPr id="6" name="Picture Placeholder 6"/>
          <p:cNvSpPr>
            <a:spLocks noGrp="1"/>
          </p:cNvSpPr>
          <p:nvPr>
            <p:ph type="pic" sz="quarter" idx="10"/>
          </p:nvPr>
        </p:nvSpPr>
        <p:spPr>
          <a:xfrm>
            <a:off x="4667692" y="669851"/>
            <a:ext cx="4114800" cy="5128410"/>
          </a:xfrm>
        </p:spPr>
        <p:txBody>
          <a:bodyPr/>
          <a:lstStyle/>
          <a:p>
            <a:r>
              <a:rPr lang="en-US" dirty="0"/>
              <a:t>Click icon to add picture</a:t>
            </a:r>
          </a:p>
        </p:txBody>
      </p:sp>
      <p:sp>
        <p:nvSpPr>
          <p:cNvPr id="3" name="Rectangle 2">
            <a:extLst>
              <a:ext uri="{FF2B5EF4-FFF2-40B4-BE49-F238E27FC236}">
                <a16:creationId xmlns:a16="http://schemas.microsoft.com/office/drawing/2014/main" id="{226F7721-4A15-4499-8392-BBA5BB3FA598}"/>
              </a:ext>
            </a:extLst>
          </p:cNvPr>
          <p:cNvSpPr/>
          <p:nvPr userDrawn="1"/>
        </p:nvSpPr>
        <p:spPr>
          <a:xfrm>
            <a:off x="0" y="6032679"/>
            <a:ext cx="9144000" cy="825321"/>
          </a:xfrm>
          <a:prstGeom prst="rect">
            <a:avLst/>
          </a:prstGeom>
          <a:solidFill>
            <a:srgbClr val="2537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p>
        </p:txBody>
      </p:sp>
      <p:sp>
        <p:nvSpPr>
          <p:cNvPr id="5" name="Text Placeholder 23">
            <a:extLst>
              <a:ext uri="{FF2B5EF4-FFF2-40B4-BE49-F238E27FC236}">
                <a16:creationId xmlns:a16="http://schemas.microsoft.com/office/drawing/2014/main" id="{4655814F-8C1B-4634-BD71-055B1723CDA4}"/>
              </a:ext>
            </a:extLst>
          </p:cNvPr>
          <p:cNvSpPr>
            <a:spLocks noGrp="1"/>
          </p:cNvSpPr>
          <p:nvPr>
            <p:ph type="body" sz="quarter" idx="11" hasCustomPrompt="1"/>
          </p:nvPr>
        </p:nvSpPr>
        <p:spPr>
          <a:xfrm>
            <a:off x="361508" y="1689387"/>
            <a:ext cx="4114800" cy="4103480"/>
          </a:xfrm>
        </p:spPr>
        <p:txBody>
          <a:bodyPr>
            <a:normAutofit/>
          </a:bodyPr>
          <a:lstStyle>
            <a:lvl1pPr algn="l">
              <a:spcBef>
                <a:spcPts val="0"/>
              </a:spcBef>
              <a:defRPr sz="2400" b="0" i="0">
                <a:solidFill>
                  <a:srgbClr val="000000"/>
                </a:solidFill>
                <a:latin typeface="+mn-lt"/>
                <a:cs typeface="Oxygen Regular"/>
              </a:defRPr>
            </a:lvl1pPr>
            <a:lvl2pPr>
              <a:defRPr sz="2400"/>
            </a:lvl2pPr>
            <a:lvl3pPr>
              <a:defRPr sz="2400"/>
            </a:lvl3pPr>
          </a:lstStyle>
          <a:p>
            <a:pPr lvl="0"/>
            <a:r>
              <a:rPr lang="en-US" dirty="0"/>
              <a:t>Click to edit text styles</a:t>
            </a:r>
          </a:p>
          <a:p>
            <a:pPr lvl="1"/>
            <a:r>
              <a:rPr lang="en-US" dirty="0"/>
              <a:t>Second level</a:t>
            </a:r>
          </a:p>
          <a:p>
            <a:pPr lvl="2"/>
            <a:r>
              <a:rPr lang="en-US" dirty="0"/>
              <a:t>Third level</a:t>
            </a:r>
          </a:p>
        </p:txBody>
      </p:sp>
      <p:sp>
        <p:nvSpPr>
          <p:cNvPr id="7" name="Title 14">
            <a:extLst>
              <a:ext uri="{FF2B5EF4-FFF2-40B4-BE49-F238E27FC236}">
                <a16:creationId xmlns:a16="http://schemas.microsoft.com/office/drawing/2014/main" id="{1F2FABEA-F3ED-4BAA-AEBB-61DEA1236792}"/>
              </a:ext>
            </a:extLst>
          </p:cNvPr>
          <p:cNvSpPr>
            <a:spLocks noGrp="1"/>
          </p:cNvSpPr>
          <p:nvPr>
            <p:ph type="title" hasCustomPrompt="1"/>
          </p:nvPr>
        </p:nvSpPr>
        <p:spPr>
          <a:xfrm>
            <a:off x="361508" y="671025"/>
            <a:ext cx="4114800" cy="783944"/>
          </a:xfrm>
        </p:spPr>
        <p:txBody>
          <a:bodyPr>
            <a:normAutofit/>
          </a:bodyPr>
          <a:lstStyle>
            <a:lvl1pPr>
              <a:defRPr sz="3600" b="0" i="0">
                <a:solidFill>
                  <a:srgbClr val="000000"/>
                </a:solidFill>
                <a:latin typeface="+mn-lt"/>
                <a:cs typeface="Oxygen Bold"/>
              </a:defRPr>
            </a:lvl1pPr>
          </a:lstStyle>
          <a:p>
            <a:r>
              <a:rPr lang="en-US" dirty="0"/>
              <a:t>Title</a:t>
            </a:r>
          </a:p>
        </p:txBody>
      </p:sp>
      <p:pic>
        <p:nvPicPr>
          <p:cNvPr id="8" name="Picture 7" descr="A picture containing drawing&#10;&#10;Description automatically generated">
            <a:extLst>
              <a:ext uri="{FF2B5EF4-FFF2-40B4-BE49-F238E27FC236}">
                <a16:creationId xmlns:a16="http://schemas.microsoft.com/office/drawing/2014/main" id="{5C91AA35-6F1A-447B-B888-4E7BF422650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85321" y="5891046"/>
            <a:ext cx="1981200" cy="1188720"/>
          </a:xfrm>
          <a:prstGeom prst="rect">
            <a:avLst/>
          </a:prstGeom>
        </p:spPr>
      </p:pic>
      <p:cxnSp>
        <p:nvCxnSpPr>
          <p:cNvPr id="9" name="Straight Connector 8">
            <a:extLst>
              <a:ext uri="{FF2B5EF4-FFF2-40B4-BE49-F238E27FC236}">
                <a16:creationId xmlns:a16="http://schemas.microsoft.com/office/drawing/2014/main" id="{CC82EB6B-8901-4543-93AD-882D97756D56}"/>
              </a:ext>
            </a:extLst>
          </p:cNvPr>
          <p:cNvCxnSpPr/>
          <p:nvPr userDrawn="1"/>
        </p:nvCxnSpPr>
        <p:spPr>
          <a:xfrm>
            <a:off x="1588572" y="1487090"/>
            <a:ext cx="1371600" cy="0"/>
          </a:xfrm>
          <a:prstGeom prst="line">
            <a:avLst/>
          </a:prstGeom>
          <a:ln w="12700" cap="flat" cmpd="sng" algn="ctr">
            <a:solidFill>
              <a:schemeClr val="tx1"/>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695277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26F7721-4A15-4499-8392-BBA5BB3FA598}"/>
              </a:ext>
            </a:extLst>
          </p:cNvPr>
          <p:cNvSpPr/>
          <p:nvPr userDrawn="1"/>
        </p:nvSpPr>
        <p:spPr>
          <a:xfrm>
            <a:off x="0" y="6032679"/>
            <a:ext cx="9144000" cy="82532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p>
        </p:txBody>
      </p:sp>
      <p:pic>
        <p:nvPicPr>
          <p:cNvPr id="7" name="Picture 6" descr="A picture containing drawing&#10;&#10;Description automatically generated">
            <a:extLst>
              <a:ext uri="{FF2B5EF4-FFF2-40B4-BE49-F238E27FC236}">
                <a16:creationId xmlns:a16="http://schemas.microsoft.com/office/drawing/2014/main" id="{CFDC9695-5A54-49F1-A7C7-66E1A2E907F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85321" y="5891046"/>
            <a:ext cx="1981200" cy="1188720"/>
          </a:xfrm>
          <a:prstGeom prst="rect">
            <a:avLst/>
          </a:prstGeom>
        </p:spPr>
      </p:pic>
    </p:spTree>
    <p:extLst>
      <p:ext uri="{BB962C8B-B14F-4D97-AF65-F5344CB8AC3E}">
        <p14:creationId xmlns:p14="http://schemas.microsoft.com/office/powerpoint/2010/main" val="15276380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0171411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14400" y="152400"/>
            <a:ext cx="77724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914400" y="1447800"/>
            <a:ext cx="77724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912413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949846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914400" y="1447800"/>
            <a:ext cx="38100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876800" y="1447800"/>
            <a:ext cx="38100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030043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5940092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102648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43700" y="152400"/>
            <a:ext cx="1943100" cy="58213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914400" y="152400"/>
            <a:ext cx="5676900" cy="58213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77984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55261020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6.xml"/><Relationship Id="rId7" Type="http://schemas.openxmlformats.org/officeDocument/2006/relationships/slideLayout" Target="../slideLayouts/slideLayout10.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5" Type="http://schemas.openxmlformats.org/officeDocument/2006/relationships/slideLayout" Target="../slideLayouts/slideLayout8.xml"/><Relationship Id="rId4" Type="http://schemas.openxmlformats.org/officeDocument/2006/relationships/slideLayout" Target="../slideLayouts/slideLayout7.xml"/><Relationship Id="rId9" Type="http://schemas.openxmlformats.org/officeDocument/2006/relationships/image" Target="../media/image1.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slideLayout" Target="../slideLayouts/slideLayout13.xml"/><Relationship Id="rId7" Type="http://schemas.openxmlformats.org/officeDocument/2006/relationships/slideLayout" Target="../slideLayouts/slideLayout17.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5" Type="http://schemas.openxmlformats.org/officeDocument/2006/relationships/slideLayout" Target="../slideLayouts/slideLayout15.xml"/><Relationship Id="rId4" Type="http://schemas.openxmlformats.org/officeDocument/2006/relationships/slideLayout" Target="../slideLayouts/slideLayout14.xml"/><Relationship Id="rId9"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41675" name="Rectangle 11"/>
          <p:cNvSpPr>
            <a:spLocks noChangeArrowheads="1"/>
          </p:cNvSpPr>
          <p:nvPr/>
        </p:nvSpPr>
        <p:spPr bwMode="auto">
          <a:xfrm rot="16200000">
            <a:off x="-2971800" y="3200400"/>
            <a:ext cx="6858000" cy="457200"/>
          </a:xfrm>
          <a:prstGeom prst="rect">
            <a:avLst/>
          </a:prstGeom>
          <a:solidFill>
            <a:schemeClr val="tx1"/>
          </a:solidFill>
          <a:ln w="9525">
            <a:noFill/>
            <a:miter lim="800000"/>
            <a:headEnd/>
            <a:tailEnd/>
          </a:ln>
          <a:effectLst/>
        </p:spPr>
        <p:txBody>
          <a:bodyPr wrap="none" anchor="ctr"/>
          <a:lstStyle/>
          <a:p>
            <a:pPr fontAlgn="auto">
              <a:spcBef>
                <a:spcPts val="0"/>
              </a:spcBef>
              <a:spcAft>
                <a:spcPts val="0"/>
              </a:spcAft>
              <a:defRPr/>
            </a:pPr>
            <a:endParaRPr lang="en-US" dirty="0">
              <a:latin typeface="+mn-lt"/>
            </a:endParaRPr>
          </a:p>
        </p:txBody>
      </p:sp>
      <p:sp>
        <p:nvSpPr>
          <p:cNvPr id="241676" name="Rectangle 12"/>
          <p:cNvSpPr>
            <a:spLocks noChangeArrowheads="1"/>
          </p:cNvSpPr>
          <p:nvPr/>
        </p:nvSpPr>
        <p:spPr bwMode="auto">
          <a:xfrm rot="5400000">
            <a:off x="-3314700" y="3314700"/>
            <a:ext cx="6858000" cy="228600"/>
          </a:xfrm>
          <a:prstGeom prst="rect">
            <a:avLst/>
          </a:prstGeom>
          <a:solidFill>
            <a:srgbClr val="0065A4"/>
          </a:solidFill>
          <a:ln w="9525">
            <a:noFill/>
            <a:miter lim="800000"/>
            <a:headEnd/>
            <a:tailEnd/>
          </a:ln>
          <a:effectLst/>
        </p:spPr>
        <p:txBody>
          <a:bodyPr wrap="none" anchor="ctr"/>
          <a:lstStyle/>
          <a:p>
            <a:pPr fontAlgn="auto">
              <a:spcBef>
                <a:spcPts val="0"/>
              </a:spcBef>
              <a:spcAft>
                <a:spcPts val="0"/>
              </a:spcAft>
              <a:defRPr/>
            </a:pPr>
            <a:endParaRPr lang="en-US" dirty="0">
              <a:latin typeface="+mn-lt"/>
            </a:endParaRPr>
          </a:p>
        </p:txBody>
      </p:sp>
      <p:sp>
        <p:nvSpPr>
          <p:cNvPr id="241677" name="Rectangle 13"/>
          <p:cNvSpPr>
            <a:spLocks noChangeArrowheads="1"/>
          </p:cNvSpPr>
          <p:nvPr/>
        </p:nvSpPr>
        <p:spPr bwMode="auto">
          <a:xfrm>
            <a:off x="347663" y="533400"/>
            <a:ext cx="228600" cy="228600"/>
          </a:xfrm>
          <a:prstGeom prst="rect">
            <a:avLst/>
          </a:prstGeom>
          <a:solidFill>
            <a:srgbClr val="0065A4"/>
          </a:solidFill>
          <a:ln w="9525">
            <a:solidFill>
              <a:schemeClr val="tx1"/>
            </a:solidFill>
            <a:miter lim="800000"/>
            <a:headEnd/>
            <a:tailEnd/>
          </a:ln>
          <a:effectLst/>
        </p:spPr>
        <p:txBody>
          <a:bodyPr wrap="none" anchor="ctr"/>
          <a:lstStyle/>
          <a:p>
            <a:pPr fontAlgn="auto">
              <a:spcBef>
                <a:spcPts val="0"/>
              </a:spcBef>
              <a:spcAft>
                <a:spcPts val="0"/>
              </a:spcAft>
              <a:defRPr/>
            </a:pPr>
            <a:endParaRPr lang="en-US" dirty="0">
              <a:latin typeface="+mn-lt"/>
            </a:endParaRPr>
          </a:p>
        </p:txBody>
      </p:sp>
      <p:sp>
        <p:nvSpPr>
          <p:cNvPr id="241678" name="Rectangle 14"/>
          <p:cNvSpPr>
            <a:spLocks noChangeArrowheads="1"/>
          </p:cNvSpPr>
          <p:nvPr/>
        </p:nvSpPr>
        <p:spPr bwMode="auto">
          <a:xfrm>
            <a:off x="333375" y="3200400"/>
            <a:ext cx="228600" cy="228600"/>
          </a:xfrm>
          <a:prstGeom prst="rect">
            <a:avLst/>
          </a:prstGeom>
          <a:solidFill>
            <a:srgbClr val="CE7019"/>
          </a:solidFill>
          <a:ln w="9525">
            <a:solidFill>
              <a:schemeClr val="tx1"/>
            </a:solidFill>
            <a:miter lim="800000"/>
            <a:headEnd/>
            <a:tailEnd/>
          </a:ln>
          <a:effectLst/>
        </p:spPr>
        <p:txBody>
          <a:bodyPr wrap="none" anchor="ctr"/>
          <a:lstStyle/>
          <a:p>
            <a:pPr fontAlgn="auto">
              <a:spcBef>
                <a:spcPts val="0"/>
              </a:spcBef>
              <a:spcAft>
                <a:spcPts val="0"/>
              </a:spcAft>
              <a:defRPr/>
            </a:pPr>
            <a:endParaRPr lang="en-US" dirty="0">
              <a:latin typeface="+mn-lt"/>
            </a:endParaRPr>
          </a:p>
        </p:txBody>
      </p:sp>
      <p:sp>
        <p:nvSpPr>
          <p:cNvPr id="241679" name="Rectangle 15"/>
          <p:cNvSpPr>
            <a:spLocks noChangeArrowheads="1"/>
          </p:cNvSpPr>
          <p:nvPr/>
        </p:nvSpPr>
        <p:spPr bwMode="auto">
          <a:xfrm>
            <a:off x="333375" y="6019800"/>
            <a:ext cx="228600" cy="228600"/>
          </a:xfrm>
          <a:prstGeom prst="rect">
            <a:avLst/>
          </a:prstGeom>
          <a:solidFill>
            <a:srgbClr val="B8B308"/>
          </a:solidFill>
          <a:ln w="9525">
            <a:solidFill>
              <a:schemeClr val="tx1"/>
            </a:solidFill>
            <a:miter lim="800000"/>
            <a:headEnd/>
            <a:tailEnd/>
          </a:ln>
          <a:effectLst/>
        </p:spPr>
        <p:txBody>
          <a:bodyPr wrap="none" anchor="ctr"/>
          <a:lstStyle/>
          <a:p>
            <a:pPr fontAlgn="auto">
              <a:spcBef>
                <a:spcPts val="0"/>
              </a:spcBef>
              <a:spcAft>
                <a:spcPts val="0"/>
              </a:spcAft>
              <a:defRPr/>
            </a:pPr>
            <a:endParaRPr lang="en-US" dirty="0">
              <a:latin typeface="+mn-lt"/>
            </a:endParaRPr>
          </a:p>
        </p:txBody>
      </p:sp>
      <p:sp>
        <p:nvSpPr>
          <p:cNvPr id="241680" name="Rectangle 16"/>
          <p:cNvSpPr>
            <a:spLocks noChangeArrowheads="1"/>
          </p:cNvSpPr>
          <p:nvPr/>
        </p:nvSpPr>
        <p:spPr bwMode="auto">
          <a:xfrm rot="16200000">
            <a:off x="-2971800" y="3200400"/>
            <a:ext cx="6858000" cy="457200"/>
          </a:xfrm>
          <a:prstGeom prst="rect">
            <a:avLst/>
          </a:prstGeom>
          <a:solidFill>
            <a:schemeClr val="tx1"/>
          </a:solidFill>
          <a:ln w="9525">
            <a:noFill/>
            <a:miter lim="800000"/>
            <a:headEnd/>
            <a:tailEnd/>
          </a:ln>
          <a:effectLst/>
        </p:spPr>
        <p:txBody>
          <a:bodyPr wrap="none" anchor="ctr"/>
          <a:lstStyle/>
          <a:p>
            <a:pPr fontAlgn="auto">
              <a:spcBef>
                <a:spcPts val="0"/>
              </a:spcBef>
              <a:spcAft>
                <a:spcPts val="0"/>
              </a:spcAft>
              <a:defRPr/>
            </a:pPr>
            <a:endParaRPr lang="en-US" dirty="0">
              <a:latin typeface="+mn-lt"/>
            </a:endParaRPr>
          </a:p>
        </p:txBody>
      </p:sp>
      <p:sp>
        <p:nvSpPr>
          <p:cNvPr id="241681" name="Rectangle 17"/>
          <p:cNvSpPr>
            <a:spLocks noChangeArrowheads="1"/>
          </p:cNvSpPr>
          <p:nvPr/>
        </p:nvSpPr>
        <p:spPr bwMode="auto">
          <a:xfrm rot="5400000">
            <a:off x="-3314700" y="3314700"/>
            <a:ext cx="6858000" cy="228600"/>
          </a:xfrm>
          <a:prstGeom prst="rect">
            <a:avLst/>
          </a:prstGeom>
          <a:solidFill>
            <a:srgbClr val="CE7019"/>
          </a:solidFill>
          <a:ln w="9525">
            <a:noFill/>
            <a:miter lim="800000"/>
            <a:headEnd/>
            <a:tailEnd/>
          </a:ln>
          <a:effectLst/>
        </p:spPr>
        <p:txBody>
          <a:bodyPr wrap="none" anchor="ctr"/>
          <a:lstStyle/>
          <a:p>
            <a:pPr fontAlgn="auto">
              <a:spcBef>
                <a:spcPts val="0"/>
              </a:spcBef>
              <a:spcAft>
                <a:spcPts val="0"/>
              </a:spcAft>
              <a:defRPr/>
            </a:pPr>
            <a:endParaRPr lang="en-US" dirty="0">
              <a:latin typeface="+mn-lt"/>
            </a:endParaRPr>
          </a:p>
        </p:txBody>
      </p:sp>
      <p:sp>
        <p:nvSpPr>
          <p:cNvPr id="241682" name="Rectangle 18"/>
          <p:cNvSpPr>
            <a:spLocks noChangeArrowheads="1"/>
          </p:cNvSpPr>
          <p:nvPr/>
        </p:nvSpPr>
        <p:spPr bwMode="auto">
          <a:xfrm>
            <a:off x="347663" y="533400"/>
            <a:ext cx="228600" cy="228600"/>
          </a:xfrm>
          <a:prstGeom prst="rect">
            <a:avLst/>
          </a:prstGeom>
          <a:solidFill>
            <a:srgbClr val="0065A4"/>
          </a:solidFill>
          <a:ln w="9525">
            <a:solidFill>
              <a:schemeClr val="tx1"/>
            </a:solidFill>
            <a:miter lim="800000"/>
            <a:headEnd/>
            <a:tailEnd/>
          </a:ln>
          <a:effectLst/>
        </p:spPr>
        <p:txBody>
          <a:bodyPr wrap="none" anchor="ctr"/>
          <a:lstStyle/>
          <a:p>
            <a:pPr fontAlgn="auto">
              <a:spcBef>
                <a:spcPts val="0"/>
              </a:spcBef>
              <a:spcAft>
                <a:spcPts val="0"/>
              </a:spcAft>
              <a:defRPr/>
            </a:pPr>
            <a:endParaRPr lang="en-US" dirty="0">
              <a:latin typeface="+mn-lt"/>
            </a:endParaRPr>
          </a:p>
        </p:txBody>
      </p:sp>
      <p:sp>
        <p:nvSpPr>
          <p:cNvPr id="241683" name="Rectangle 19"/>
          <p:cNvSpPr>
            <a:spLocks noChangeArrowheads="1"/>
          </p:cNvSpPr>
          <p:nvPr/>
        </p:nvSpPr>
        <p:spPr bwMode="auto">
          <a:xfrm>
            <a:off x="333375" y="3200400"/>
            <a:ext cx="228600" cy="228600"/>
          </a:xfrm>
          <a:prstGeom prst="rect">
            <a:avLst/>
          </a:prstGeom>
          <a:solidFill>
            <a:srgbClr val="CE7019"/>
          </a:solidFill>
          <a:ln w="9525">
            <a:solidFill>
              <a:schemeClr val="tx1"/>
            </a:solidFill>
            <a:miter lim="800000"/>
            <a:headEnd/>
            <a:tailEnd/>
          </a:ln>
          <a:effectLst/>
        </p:spPr>
        <p:txBody>
          <a:bodyPr wrap="none" anchor="ctr"/>
          <a:lstStyle/>
          <a:p>
            <a:pPr fontAlgn="auto">
              <a:spcBef>
                <a:spcPts val="0"/>
              </a:spcBef>
              <a:spcAft>
                <a:spcPts val="0"/>
              </a:spcAft>
              <a:defRPr/>
            </a:pPr>
            <a:endParaRPr lang="en-US" dirty="0">
              <a:latin typeface="+mn-lt"/>
            </a:endParaRPr>
          </a:p>
        </p:txBody>
      </p:sp>
      <p:sp>
        <p:nvSpPr>
          <p:cNvPr id="241684" name="Rectangle 20"/>
          <p:cNvSpPr>
            <a:spLocks noChangeArrowheads="1"/>
          </p:cNvSpPr>
          <p:nvPr/>
        </p:nvSpPr>
        <p:spPr bwMode="auto">
          <a:xfrm>
            <a:off x="333375" y="6019800"/>
            <a:ext cx="228600" cy="228600"/>
          </a:xfrm>
          <a:prstGeom prst="rect">
            <a:avLst/>
          </a:prstGeom>
          <a:solidFill>
            <a:srgbClr val="B8B308"/>
          </a:solidFill>
          <a:ln w="9525">
            <a:solidFill>
              <a:schemeClr val="tx1"/>
            </a:solidFill>
            <a:miter lim="800000"/>
            <a:headEnd/>
            <a:tailEnd/>
          </a:ln>
          <a:effectLst/>
        </p:spPr>
        <p:txBody>
          <a:bodyPr wrap="none" anchor="ctr"/>
          <a:lstStyle/>
          <a:p>
            <a:pPr fontAlgn="auto">
              <a:spcBef>
                <a:spcPts val="0"/>
              </a:spcBef>
              <a:spcAft>
                <a:spcPts val="0"/>
              </a:spcAft>
              <a:defRPr/>
            </a:pPr>
            <a:endParaRPr lang="en-US" dirty="0">
              <a:latin typeface="+mn-lt"/>
            </a:endParaRPr>
          </a:p>
        </p:txBody>
      </p:sp>
      <p:pic>
        <p:nvPicPr>
          <p:cNvPr id="1036" name="Picture 21" descr="CIRSAlogoRGB"/>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934200" y="4724400"/>
            <a:ext cx="15240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1686" name="Rectangle 22"/>
          <p:cNvSpPr>
            <a:spLocks noChangeArrowheads="1"/>
          </p:cNvSpPr>
          <p:nvPr/>
        </p:nvSpPr>
        <p:spPr bwMode="auto">
          <a:xfrm>
            <a:off x="8229600" y="6096000"/>
            <a:ext cx="914400" cy="762000"/>
          </a:xfrm>
          <a:prstGeom prst="rect">
            <a:avLst/>
          </a:prstGeom>
          <a:solidFill>
            <a:schemeClr val="bg1"/>
          </a:solidFill>
          <a:ln w="9525">
            <a:noFill/>
            <a:miter lim="800000"/>
            <a:headEnd/>
            <a:tailEnd/>
          </a:ln>
          <a:effectLst/>
        </p:spPr>
        <p:txBody>
          <a:bodyPr wrap="none" anchor="ctr"/>
          <a:lstStyle/>
          <a:p>
            <a:pPr fontAlgn="auto">
              <a:spcBef>
                <a:spcPts val="0"/>
              </a:spcBef>
              <a:spcAft>
                <a:spcPts val="0"/>
              </a:spcAft>
              <a:defRPr/>
            </a:pPr>
            <a:endParaRPr lang="en-US" dirty="0">
              <a:latin typeface="+mn-lt"/>
            </a:endParaRPr>
          </a:p>
        </p:txBody>
      </p:sp>
      <p:sp>
        <p:nvSpPr>
          <p:cNvPr id="241687" name="Text Box 23"/>
          <p:cNvSpPr txBox="1">
            <a:spLocks noChangeArrowheads="1"/>
          </p:cNvSpPr>
          <p:nvPr/>
        </p:nvSpPr>
        <p:spPr bwMode="auto">
          <a:xfrm>
            <a:off x="6248400" y="6324600"/>
            <a:ext cx="2819400" cy="336550"/>
          </a:xfrm>
          <a:prstGeom prst="rect">
            <a:avLst/>
          </a:prstGeom>
          <a:noFill/>
          <a:ln w="9525">
            <a:noFill/>
            <a:miter lim="800000"/>
            <a:headEnd/>
            <a:tailEnd/>
          </a:ln>
          <a:effectLst/>
        </p:spPr>
        <p:txBody>
          <a:bodyPr>
            <a:spAutoFit/>
          </a:bodyPr>
          <a:lstStyle/>
          <a:p>
            <a:pPr fontAlgn="auto">
              <a:spcBef>
                <a:spcPct val="50000"/>
              </a:spcBef>
              <a:spcAft>
                <a:spcPts val="0"/>
              </a:spcAft>
              <a:defRPr/>
            </a:pPr>
            <a:r>
              <a:rPr lang="en-US" sz="1400" dirty="0">
                <a:latin typeface="+mn-lt"/>
              </a:rPr>
              <a:t>800.228.7136</a:t>
            </a:r>
            <a:r>
              <a:rPr lang="en-US" sz="1600" dirty="0">
                <a:latin typeface="+mn-lt"/>
              </a:rPr>
              <a:t> </a:t>
            </a:r>
            <a:r>
              <a:rPr lang="en-US" sz="1600" dirty="0">
                <a:solidFill>
                  <a:srgbClr val="CE7019"/>
                </a:solidFill>
                <a:latin typeface="Wingdings" pitchFamily="2" charset="2"/>
              </a:rPr>
              <a:t>n</a:t>
            </a:r>
            <a:r>
              <a:rPr lang="en-US" sz="1600" dirty="0">
                <a:solidFill>
                  <a:srgbClr val="CE7019"/>
                </a:solidFill>
                <a:latin typeface="+mn-lt"/>
              </a:rPr>
              <a:t> </a:t>
            </a:r>
            <a:r>
              <a:rPr lang="en-US" sz="1600" dirty="0">
                <a:latin typeface="+mn-lt"/>
              </a:rPr>
              <a:t>www.cirsa.org</a:t>
            </a:r>
            <a:r>
              <a:rPr lang="en-US" sz="1600" dirty="0">
                <a:solidFill>
                  <a:srgbClr val="CE7019"/>
                </a:solidFill>
                <a:latin typeface="Wingdings" pitchFamily="2" charset="2"/>
              </a:rPr>
              <a:t> </a:t>
            </a:r>
          </a:p>
        </p:txBody>
      </p:sp>
    </p:spTree>
  </p:cSld>
  <p:clrMap bg1="lt1" tx1="dk1" bg2="lt2" tx2="dk2" accent1="accent1" accent2="accent2" accent3="accent3" accent4="accent4" accent5="accent5" accent6="accent6" hlink="hlink" folHlink="folHlink"/>
  <p:sldLayoutIdLst>
    <p:sldLayoutId id="2147483673" r:id="rId1"/>
    <p:sldLayoutId id="2147483680" r:id="rId2"/>
    <p:sldLayoutId id="2147483681" r:id="rId3"/>
  </p:sldLayoutIdLst>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36546" name="Rectangle 2"/>
          <p:cNvSpPr>
            <a:spLocks noChangeArrowheads="1"/>
          </p:cNvSpPr>
          <p:nvPr/>
        </p:nvSpPr>
        <p:spPr bwMode="auto">
          <a:xfrm>
            <a:off x="0" y="0"/>
            <a:ext cx="9144000" cy="6858000"/>
          </a:xfrm>
          <a:prstGeom prst="rect">
            <a:avLst/>
          </a:prstGeom>
          <a:noFill/>
          <a:ln w="9525">
            <a:solidFill>
              <a:schemeClr val="bg1"/>
            </a:solidFill>
            <a:miter lim="800000"/>
            <a:headEnd/>
            <a:tailEnd/>
          </a:ln>
          <a:effectLst/>
        </p:spPr>
        <p:txBody>
          <a:bodyPr wrap="none" anchor="ctr"/>
          <a:lstStyle/>
          <a:p>
            <a:pPr fontAlgn="auto">
              <a:spcBef>
                <a:spcPts val="0"/>
              </a:spcBef>
              <a:spcAft>
                <a:spcPts val="0"/>
              </a:spcAft>
              <a:defRPr/>
            </a:pPr>
            <a:endParaRPr lang="en-US" dirty="0">
              <a:latin typeface="+mn-lt"/>
            </a:endParaRPr>
          </a:p>
        </p:txBody>
      </p:sp>
      <p:sp>
        <p:nvSpPr>
          <p:cNvPr id="236547" name="Rectangle 3"/>
          <p:cNvSpPr>
            <a:spLocks noChangeArrowheads="1"/>
          </p:cNvSpPr>
          <p:nvPr/>
        </p:nvSpPr>
        <p:spPr bwMode="auto">
          <a:xfrm rot="16200000">
            <a:off x="-2971800" y="3200400"/>
            <a:ext cx="6858000" cy="457200"/>
          </a:xfrm>
          <a:prstGeom prst="rect">
            <a:avLst/>
          </a:prstGeom>
          <a:solidFill>
            <a:schemeClr val="tx1"/>
          </a:solidFill>
          <a:ln w="9525">
            <a:noFill/>
            <a:miter lim="800000"/>
            <a:headEnd/>
            <a:tailEnd/>
          </a:ln>
          <a:effectLst/>
        </p:spPr>
        <p:txBody>
          <a:bodyPr wrap="none" anchor="ctr"/>
          <a:lstStyle/>
          <a:p>
            <a:pPr fontAlgn="auto">
              <a:spcBef>
                <a:spcPts val="0"/>
              </a:spcBef>
              <a:spcAft>
                <a:spcPts val="0"/>
              </a:spcAft>
              <a:defRPr/>
            </a:pPr>
            <a:endParaRPr lang="en-US" dirty="0">
              <a:latin typeface="+mn-lt"/>
            </a:endParaRPr>
          </a:p>
        </p:txBody>
      </p:sp>
      <p:sp>
        <p:nvSpPr>
          <p:cNvPr id="236548" name="Rectangle 4"/>
          <p:cNvSpPr>
            <a:spLocks noChangeArrowheads="1"/>
          </p:cNvSpPr>
          <p:nvPr/>
        </p:nvSpPr>
        <p:spPr bwMode="auto">
          <a:xfrm rot="5400000">
            <a:off x="-3314700" y="3314700"/>
            <a:ext cx="6858000" cy="228600"/>
          </a:xfrm>
          <a:prstGeom prst="rect">
            <a:avLst/>
          </a:prstGeom>
          <a:solidFill>
            <a:srgbClr val="CE7019"/>
          </a:solidFill>
          <a:ln w="9525">
            <a:noFill/>
            <a:miter lim="800000"/>
            <a:headEnd/>
            <a:tailEnd/>
          </a:ln>
          <a:effectLst/>
        </p:spPr>
        <p:txBody>
          <a:bodyPr wrap="none" anchor="ctr"/>
          <a:lstStyle/>
          <a:p>
            <a:pPr fontAlgn="auto">
              <a:spcBef>
                <a:spcPts val="0"/>
              </a:spcBef>
              <a:spcAft>
                <a:spcPts val="0"/>
              </a:spcAft>
              <a:defRPr/>
            </a:pPr>
            <a:endParaRPr lang="en-US" dirty="0">
              <a:latin typeface="+mn-lt"/>
            </a:endParaRPr>
          </a:p>
        </p:txBody>
      </p:sp>
      <p:sp>
        <p:nvSpPr>
          <p:cNvPr id="236549" name="Rectangle 5"/>
          <p:cNvSpPr>
            <a:spLocks noChangeArrowheads="1"/>
          </p:cNvSpPr>
          <p:nvPr/>
        </p:nvSpPr>
        <p:spPr bwMode="auto">
          <a:xfrm>
            <a:off x="347663" y="533400"/>
            <a:ext cx="228600" cy="228600"/>
          </a:xfrm>
          <a:prstGeom prst="rect">
            <a:avLst/>
          </a:prstGeom>
          <a:solidFill>
            <a:srgbClr val="0065A4"/>
          </a:solidFill>
          <a:ln w="9525">
            <a:solidFill>
              <a:schemeClr val="tx1"/>
            </a:solidFill>
            <a:miter lim="800000"/>
            <a:headEnd/>
            <a:tailEnd/>
          </a:ln>
          <a:effectLst/>
        </p:spPr>
        <p:txBody>
          <a:bodyPr wrap="none" anchor="ctr"/>
          <a:lstStyle/>
          <a:p>
            <a:pPr fontAlgn="auto">
              <a:spcBef>
                <a:spcPts val="0"/>
              </a:spcBef>
              <a:spcAft>
                <a:spcPts val="0"/>
              </a:spcAft>
              <a:defRPr/>
            </a:pPr>
            <a:endParaRPr lang="en-US" dirty="0">
              <a:latin typeface="+mn-lt"/>
            </a:endParaRPr>
          </a:p>
        </p:txBody>
      </p:sp>
      <p:sp>
        <p:nvSpPr>
          <p:cNvPr id="236550" name="Rectangle 6"/>
          <p:cNvSpPr>
            <a:spLocks noChangeArrowheads="1"/>
          </p:cNvSpPr>
          <p:nvPr/>
        </p:nvSpPr>
        <p:spPr bwMode="auto">
          <a:xfrm>
            <a:off x="333375" y="3200400"/>
            <a:ext cx="228600" cy="228600"/>
          </a:xfrm>
          <a:prstGeom prst="rect">
            <a:avLst/>
          </a:prstGeom>
          <a:solidFill>
            <a:srgbClr val="CE7019"/>
          </a:solidFill>
          <a:ln w="9525">
            <a:solidFill>
              <a:schemeClr val="tx1"/>
            </a:solidFill>
            <a:miter lim="800000"/>
            <a:headEnd/>
            <a:tailEnd/>
          </a:ln>
          <a:effectLst/>
        </p:spPr>
        <p:txBody>
          <a:bodyPr wrap="none" anchor="ctr"/>
          <a:lstStyle/>
          <a:p>
            <a:pPr fontAlgn="auto">
              <a:spcBef>
                <a:spcPts val="0"/>
              </a:spcBef>
              <a:spcAft>
                <a:spcPts val="0"/>
              </a:spcAft>
              <a:defRPr/>
            </a:pPr>
            <a:endParaRPr lang="en-US" dirty="0">
              <a:latin typeface="+mn-lt"/>
            </a:endParaRPr>
          </a:p>
        </p:txBody>
      </p:sp>
      <p:sp>
        <p:nvSpPr>
          <p:cNvPr id="236551" name="Rectangle 7"/>
          <p:cNvSpPr>
            <a:spLocks noChangeArrowheads="1"/>
          </p:cNvSpPr>
          <p:nvPr/>
        </p:nvSpPr>
        <p:spPr bwMode="auto">
          <a:xfrm>
            <a:off x="333375" y="6019800"/>
            <a:ext cx="228600" cy="228600"/>
          </a:xfrm>
          <a:prstGeom prst="rect">
            <a:avLst/>
          </a:prstGeom>
          <a:solidFill>
            <a:srgbClr val="B8B308"/>
          </a:solidFill>
          <a:ln w="9525">
            <a:solidFill>
              <a:schemeClr val="tx1"/>
            </a:solidFill>
            <a:miter lim="800000"/>
            <a:headEnd/>
            <a:tailEnd/>
          </a:ln>
          <a:effectLst/>
        </p:spPr>
        <p:txBody>
          <a:bodyPr wrap="none" anchor="ctr"/>
          <a:lstStyle/>
          <a:p>
            <a:pPr fontAlgn="auto">
              <a:spcBef>
                <a:spcPts val="0"/>
              </a:spcBef>
              <a:spcAft>
                <a:spcPts val="0"/>
              </a:spcAft>
              <a:defRPr/>
            </a:pPr>
            <a:endParaRPr lang="en-US" dirty="0">
              <a:latin typeface="+mn-lt"/>
            </a:endParaRPr>
          </a:p>
        </p:txBody>
      </p:sp>
      <p:pic>
        <p:nvPicPr>
          <p:cNvPr id="2056" name="Picture 8" descr="CIRSAlogoRGB"/>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8334375" y="6081713"/>
            <a:ext cx="685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7" name="Rectangle 9"/>
          <p:cNvSpPr>
            <a:spLocks noGrp="1" noChangeArrowheads="1"/>
          </p:cNvSpPr>
          <p:nvPr>
            <p:ph type="title"/>
          </p:nvPr>
        </p:nvSpPr>
        <p:spPr bwMode="auto">
          <a:xfrm>
            <a:off x="914400" y="1524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058" name="Rectangle 10"/>
          <p:cNvSpPr>
            <a:spLocks noGrp="1" noChangeArrowheads="1"/>
          </p:cNvSpPr>
          <p:nvPr>
            <p:ph type="body" idx="1"/>
          </p:nvPr>
        </p:nvSpPr>
        <p:spPr bwMode="auto">
          <a:xfrm>
            <a:off x="914400" y="1447800"/>
            <a:ext cx="77724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p:txBody>
      </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2" r:id="rId7"/>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lr>
          <a:srgbClr val="0065A4"/>
        </a:buClr>
        <a:buFont typeface="Wingdings" pitchFamily="2" charset="2"/>
        <a:buChar char="§"/>
        <a:defRPr sz="3200">
          <a:solidFill>
            <a:schemeClr val="tx1"/>
          </a:solidFill>
          <a:latin typeface="+mn-lt"/>
          <a:ea typeface="+mn-ea"/>
          <a:cs typeface="+mn-cs"/>
        </a:defRPr>
      </a:lvl1pPr>
      <a:lvl2pPr marL="742950" indent="-285750" algn="l" rtl="0" fontAlgn="base">
        <a:spcBef>
          <a:spcPct val="20000"/>
        </a:spcBef>
        <a:spcAft>
          <a:spcPct val="0"/>
        </a:spcAft>
        <a:buClr>
          <a:srgbClr val="CE7019"/>
        </a:buClr>
        <a:buFont typeface="Wingdings" pitchFamily="2" charset="2"/>
        <a:buChar char="§"/>
        <a:defRPr sz="2800">
          <a:solidFill>
            <a:schemeClr val="tx1"/>
          </a:solidFill>
          <a:latin typeface="+mn-lt"/>
        </a:defRPr>
      </a:lvl2pPr>
      <a:lvl3pPr marL="1143000" indent="-228600" algn="l" rtl="0" fontAlgn="base">
        <a:spcBef>
          <a:spcPct val="20000"/>
        </a:spcBef>
        <a:spcAft>
          <a:spcPct val="0"/>
        </a:spcAft>
        <a:buClr>
          <a:srgbClr val="B8B308"/>
        </a:buClr>
        <a:buFont typeface="Wingdings" pitchFamily="2" charset="2"/>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Click to edit text styles</a:t>
            </a:r>
          </a:p>
          <a:p>
            <a:pPr lvl="1"/>
            <a:r>
              <a:rPr lang="en-US" dirty="0"/>
              <a:t>Second level</a:t>
            </a:r>
          </a:p>
          <a:p>
            <a:pPr lvl="2"/>
            <a:r>
              <a:rPr lang="en-US" dirty="0"/>
              <a:t>Third level</a:t>
            </a:r>
          </a:p>
          <a:p>
            <a:pPr lvl="3"/>
            <a:r>
              <a:rPr lang="en-US" dirty="0"/>
              <a:t>Fourth level</a:t>
            </a:r>
          </a:p>
          <a:p>
            <a:pPr lvl="4"/>
            <a:r>
              <a:rPr lang="en-US" dirty="0"/>
              <a:t>Fifth level</a:t>
            </a:r>
          </a:p>
          <a:p>
            <a:pPr lvl="0"/>
            <a:endParaRPr lang="en-US" dirty="0"/>
          </a:p>
        </p:txBody>
      </p:sp>
      <p:sp>
        <p:nvSpPr>
          <p:cNvPr id="6" name="Slide Number Placeholder 5"/>
          <p:cNvSpPr>
            <a:spLocks noGrp="1"/>
          </p:cNvSpPr>
          <p:nvPr>
            <p:ph type="sldNum" sz="quarter" idx="4"/>
          </p:nvPr>
        </p:nvSpPr>
        <p:spPr>
          <a:xfrm>
            <a:off x="89048" y="6416636"/>
            <a:ext cx="2057400" cy="365125"/>
          </a:xfrm>
          <a:prstGeom prst="rect">
            <a:avLst/>
          </a:prstGeom>
        </p:spPr>
        <p:txBody>
          <a:bodyPr vert="horz" lIns="91440" tIns="45720" rIns="91440" bIns="45720" rtlCol="0" anchor="ctr"/>
          <a:lstStyle>
            <a:lvl1pPr algn="l">
              <a:defRPr sz="1200" b="1">
                <a:solidFill>
                  <a:schemeClr val="tx1"/>
                </a:solidFill>
                <a:latin typeface="+mn-lt"/>
                <a:ea typeface="Open Sans Light" panose="020B0306030504020204" pitchFamily="34" charset="0"/>
                <a:cs typeface="Open Sans Light" panose="020B0306030504020204" pitchFamily="34" charset="0"/>
              </a:defRPr>
            </a:lvl1pPr>
          </a:lstStyle>
          <a:p>
            <a:fld id="{5760AD0D-4EC7-44F5-A97B-869F7F2A5F6C}" type="slidenum">
              <a:rPr lang="en-US" smtClean="0"/>
              <a:pPr/>
              <a:t>‹#›</a:t>
            </a:fld>
            <a:endParaRPr lang="en-US" dirty="0"/>
          </a:p>
        </p:txBody>
      </p:sp>
    </p:spTree>
    <p:extLst>
      <p:ext uri="{BB962C8B-B14F-4D97-AF65-F5344CB8AC3E}">
        <p14:creationId xmlns:p14="http://schemas.microsoft.com/office/powerpoint/2010/main" val="3178193540"/>
      </p:ext>
    </p:extLst>
  </p:cSld>
  <p:clrMap bg1="lt1" tx1="dk1" bg2="lt2" tx2="dk2" accent1="accent1" accent2="accent2" accent3="accent3" accent4="accent4" accent5="accent5" accent6="accent6" hlink="hlink" folHlink="folHlink"/>
  <p:sldLayoutIdLst>
    <p:sldLayoutId id="2147484128" r:id="rId1"/>
    <p:sldLayoutId id="2147484129" r:id="rId2"/>
    <p:sldLayoutId id="2147484130" r:id="rId3"/>
    <p:sldLayoutId id="2147484131" r:id="rId4"/>
    <p:sldLayoutId id="2147484132" r:id="rId5"/>
    <p:sldLayoutId id="2147484133" r:id="rId6"/>
    <p:sldLayoutId id="2147484134" r:id="rId7"/>
    <p:sldLayoutId id="2147484135" r:id="rId8"/>
  </p:sldLayoutIdLst>
  <p:hf hdr="0" ftr="0" dt="0"/>
  <p:txStyles>
    <p:titleStyle>
      <a:lvl1pPr algn="ctr" defTabSz="914400" rtl="0" eaLnBrk="1" latinLnBrk="0" hangingPunct="1">
        <a:lnSpc>
          <a:spcPct val="90000"/>
        </a:lnSpc>
        <a:spcBef>
          <a:spcPct val="0"/>
        </a:spcBef>
        <a:buNone/>
        <a:defRPr sz="3600" kern="1200">
          <a:solidFill>
            <a:srgbClr val="000000"/>
          </a:solidFill>
          <a:latin typeface="+mn-lt"/>
          <a:ea typeface="Open Sans Light" panose="020B0306030504020204" pitchFamily="34" charset="0"/>
          <a:cs typeface="Open Sans Light" panose="020B0306030504020204" pitchFamily="34" charset="0"/>
        </a:defRPr>
      </a:lvl1pPr>
    </p:titleStyle>
    <p:bodyStyle>
      <a:lvl1pPr marL="0" indent="0" algn="l" defTabSz="914400" rtl="0" eaLnBrk="1" latinLnBrk="0" hangingPunct="1">
        <a:lnSpc>
          <a:spcPct val="100000"/>
        </a:lnSpc>
        <a:spcBef>
          <a:spcPts val="1000"/>
        </a:spcBef>
        <a:spcAft>
          <a:spcPts val="1200"/>
        </a:spcAft>
        <a:buFont typeface="Arial" panose="020B0604020202020204" pitchFamily="34" charset="0"/>
        <a:buNone/>
        <a:defRPr sz="2800" kern="1200">
          <a:solidFill>
            <a:srgbClr val="000000"/>
          </a:solidFill>
          <a:latin typeface="+mn-lt"/>
          <a:ea typeface="Open Sans Light" panose="020B0306030504020204" pitchFamily="34" charset="0"/>
          <a:cs typeface="Open Sans Light" panose="020B0306030504020204" pitchFamily="34" charset="0"/>
        </a:defRPr>
      </a:lvl1pPr>
      <a:lvl2pPr marL="800100" indent="-342900" algn="l" defTabSz="914400" rtl="0" eaLnBrk="1" latinLnBrk="0" hangingPunct="1">
        <a:lnSpc>
          <a:spcPct val="100000"/>
        </a:lnSpc>
        <a:spcBef>
          <a:spcPts val="500"/>
        </a:spcBef>
        <a:spcAft>
          <a:spcPts val="1200"/>
        </a:spcAft>
        <a:buFont typeface="Arial" panose="020B0604020202020204" pitchFamily="34" charset="0"/>
        <a:buChar char="•"/>
        <a:defRPr sz="2400" kern="1200">
          <a:solidFill>
            <a:srgbClr val="000000"/>
          </a:solidFill>
          <a:latin typeface="+mn-lt"/>
          <a:ea typeface="Open Sans Light" panose="020B0306030504020204" pitchFamily="34" charset="0"/>
          <a:cs typeface="Open Sans Light" panose="020B0306030504020204" pitchFamily="34" charset="0"/>
        </a:defRPr>
      </a:lvl2pPr>
      <a:lvl3pPr marL="1257300" indent="-342900" algn="l" defTabSz="914400" rtl="0" eaLnBrk="1" latinLnBrk="0" hangingPunct="1">
        <a:lnSpc>
          <a:spcPct val="100000"/>
        </a:lnSpc>
        <a:spcBef>
          <a:spcPts val="500"/>
        </a:spcBef>
        <a:spcAft>
          <a:spcPts val="1200"/>
        </a:spcAft>
        <a:buFont typeface="Arial" panose="020B0604020202020204" pitchFamily="34" charset="0"/>
        <a:buChar char="•"/>
        <a:defRPr sz="2400" kern="1200">
          <a:solidFill>
            <a:srgbClr val="000000"/>
          </a:solidFill>
          <a:latin typeface="+mn-lt"/>
          <a:ea typeface="Open Sans Light" panose="020B0306030504020204" pitchFamily="34" charset="0"/>
          <a:cs typeface="Open Sans Light" panose="020B0306030504020204" pitchFamily="34" charset="0"/>
        </a:defRPr>
      </a:lvl3pPr>
      <a:lvl4pPr marL="1714500" indent="-342900" algn="l" defTabSz="914400" rtl="0" eaLnBrk="1" latinLnBrk="0" hangingPunct="1">
        <a:lnSpc>
          <a:spcPct val="100000"/>
        </a:lnSpc>
        <a:spcBef>
          <a:spcPts val="500"/>
        </a:spcBef>
        <a:spcAft>
          <a:spcPts val="1200"/>
        </a:spcAft>
        <a:buFont typeface="Arial" panose="020B0604020202020204" pitchFamily="34" charset="0"/>
        <a:buChar char="•"/>
        <a:defRPr sz="2400" kern="1200">
          <a:solidFill>
            <a:srgbClr val="000000"/>
          </a:solidFill>
          <a:latin typeface="+mn-lt"/>
          <a:ea typeface="Open Sans Light" panose="020B0306030504020204" pitchFamily="34" charset="0"/>
          <a:cs typeface="Open Sans Light" panose="020B0306030504020204" pitchFamily="34" charset="0"/>
        </a:defRPr>
      </a:lvl4pPr>
      <a:lvl5pPr marL="2171700" indent="-342900" algn="l" defTabSz="914400" rtl="0" eaLnBrk="1" latinLnBrk="0" hangingPunct="1">
        <a:lnSpc>
          <a:spcPct val="100000"/>
        </a:lnSpc>
        <a:spcBef>
          <a:spcPts val="500"/>
        </a:spcBef>
        <a:spcAft>
          <a:spcPts val="1200"/>
        </a:spcAft>
        <a:buFont typeface="Arial" panose="020B0604020202020204" pitchFamily="34" charset="0"/>
        <a:buChar char="•"/>
        <a:defRPr sz="2400" kern="1200">
          <a:solidFill>
            <a:srgbClr val="000000"/>
          </a:solidFill>
          <a:latin typeface="+mn-lt"/>
          <a:ea typeface="Open Sans Light" panose="020B0306030504020204" pitchFamily="34" charset="0"/>
          <a:cs typeface="Open Sans Light" panose="020B03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jfif"/><Relationship Id="rId1" Type="http://schemas.openxmlformats.org/officeDocument/2006/relationships/slideLayout" Target="../slideLayouts/slideLayout1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hyperlink" Target="https://www.cirsa.org/wp-content/uploads/2019/06/EthicsLiabilityBestPracticesHandbookForElectedOfficials.pdf" TargetMode="External"/><Relationship Id="rId2" Type="http://schemas.openxmlformats.org/officeDocument/2006/relationships/hyperlink" Target="https://www.cirsa.org/safety-training/elected-officials/" TargetMode="Externa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A0C4A90-38FA-46E9-8FE6-05E562262281}"/>
              </a:ext>
            </a:extLst>
          </p:cNvPr>
          <p:cNvSpPr>
            <a:spLocks noGrp="1"/>
          </p:cNvSpPr>
          <p:nvPr>
            <p:ph type="title"/>
          </p:nvPr>
        </p:nvSpPr>
        <p:spPr>
          <a:xfrm>
            <a:off x="762000" y="2417563"/>
            <a:ext cx="7886700" cy="828992"/>
          </a:xfrm>
        </p:spPr>
        <p:txBody>
          <a:bodyPr>
            <a:noAutofit/>
          </a:bodyPr>
          <a:lstStyle/>
          <a:p>
            <a:r>
              <a:rPr lang="en-US" sz="3000" dirty="0"/>
              <a:t>Town of Berthoud </a:t>
            </a:r>
            <a:br>
              <a:rPr lang="en-US" sz="3000" dirty="0"/>
            </a:br>
            <a:r>
              <a:rPr lang="en-US" sz="3000" dirty="0"/>
              <a:t>Planning Commission Training</a:t>
            </a:r>
          </a:p>
        </p:txBody>
      </p:sp>
      <p:sp>
        <p:nvSpPr>
          <p:cNvPr id="5" name="Text Placeholder 4">
            <a:extLst>
              <a:ext uri="{FF2B5EF4-FFF2-40B4-BE49-F238E27FC236}">
                <a16:creationId xmlns:a16="http://schemas.microsoft.com/office/drawing/2014/main" id="{4D4CB296-3388-46BB-B037-FEA4083AB392}"/>
              </a:ext>
            </a:extLst>
          </p:cNvPr>
          <p:cNvSpPr>
            <a:spLocks noGrp="1"/>
          </p:cNvSpPr>
          <p:nvPr>
            <p:ph type="body" sz="quarter" idx="13"/>
          </p:nvPr>
        </p:nvSpPr>
        <p:spPr>
          <a:xfrm>
            <a:off x="642496" y="3748973"/>
            <a:ext cx="7886700" cy="761720"/>
          </a:xfrm>
        </p:spPr>
        <p:txBody>
          <a:bodyPr>
            <a:normAutofit/>
          </a:bodyPr>
          <a:lstStyle/>
          <a:p>
            <a:r>
              <a:rPr lang="en-US" dirty="0"/>
              <a:t> </a:t>
            </a:r>
          </a:p>
        </p:txBody>
      </p:sp>
      <p:sp>
        <p:nvSpPr>
          <p:cNvPr id="6" name="Text Placeholder 5">
            <a:extLst>
              <a:ext uri="{FF2B5EF4-FFF2-40B4-BE49-F238E27FC236}">
                <a16:creationId xmlns:a16="http://schemas.microsoft.com/office/drawing/2014/main" id="{DC57B2A9-4B48-49B8-AD8D-0C5DD0F454CF}"/>
              </a:ext>
            </a:extLst>
          </p:cNvPr>
          <p:cNvSpPr>
            <a:spLocks noGrp="1"/>
          </p:cNvSpPr>
          <p:nvPr>
            <p:ph type="body" sz="quarter" idx="14"/>
          </p:nvPr>
        </p:nvSpPr>
        <p:spPr>
          <a:xfrm>
            <a:off x="678439" y="3884394"/>
            <a:ext cx="7886700" cy="1438275"/>
          </a:xfrm>
        </p:spPr>
        <p:txBody>
          <a:bodyPr/>
          <a:lstStyle/>
          <a:p>
            <a:r>
              <a:rPr lang="en-US" sz="2000" dirty="0"/>
              <a:t>Presented by Tami Tanoue, CIRSA Executive Director</a:t>
            </a:r>
          </a:p>
        </p:txBody>
      </p:sp>
      <p:pic>
        <p:nvPicPr>
          <p:cNvPr id="2" name="Picture 1" descr="Logo&#10;&#10;Description automatically generated with medium confidence">
            <a:extLst>
              <a:ext uri="{FF2B5EF4-FFF2-40B4-BE49-F238E27FC236}">
                <a16:creationId xmlns:a16="http://schemas.microsoft.com/office/drawing/2014/main" id="{B39256B5-8AD3-DDFA-FA7C-155C44B679F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78789" y="5013111"/>
            <a:ext cx="2286000" cy="1143000"/>
          </a:xfrm>
          <a:prstGeom prst="rect">
            <a:avLst/>
          </a:prstGeom>
        </p:spPr>
      </p:pic>
    </p:spTree>
    <p:extLst>
      <p:ext uri="{BB962C8B-B14F-4D97-AF65-F5344CB8AC3E}">
        <p14:creationId xmlns:p14="http://schemas.microsoft.com/office/powerpoint/2010/main" val="27458641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Title 33"/>
          <p:cNvSpPr>
            <a:spLocks noGrp="1"/>
          </p:cNvSpPr>
          <p:nvPr>
            <p:ph type="title"/>
          </p:nvPr>
        </p:nvSpPr>
        <p:spPr/>
        <p:txBody>
          <a:bodyPr/>
          <a:lstStyle/>
          <a:p>
            <a:r>
              <a:rPr lang="en-US" dirty="0"/>
              <a:t>Quasi-Judicial Issues</a:t>
            </a:r>
            <a:endParaRPr lang="en-US" dirty="0">
              <a:latin typeface="+mn-lt"/>
            </a:endParaRPr>
          </a:p>
        </p:txBody>
      </p:sp>
      <p:sp>
        <p:nvSpPr>
          <p:cNvPr id="36" name="TextBox 35"/>
          <p:cNvSpPr txBox="1"/>
          <p:nvPr/>
        </p:nvSpPr>
        <p:spPr>
          <a:xfrm>
            <a:off x="233516" y="1295400"/>
            <a:ext cx="8281834" cy="3801041"/>
          </a:xfrm>
          <a:prstGeom prst="rect">
            <a:avLst/>
          </a:prstGeom>
          <a:noFill/>
        </p:spPr>
        <p:txBody>
          <a:bodyPr wrap="square" rtlCol="0">
            <a:spAutoFit/>
          </a:bodyPr>
          <a:lstStyle/>
          <a:p>
            <a:pPr marL="571500" indent="-571500" eaLnBrk="1" hangingPunct="1">
              <a:buFont typeface="Arial" panose="020B0604020202020204" pitchFamily="34" charset="0"/>
              <a:buChar char="•"/>
            </a:pPr>
            <a:r>
              <a:rPr lang="en-US" sz="2200" dirty="0">
                <a:solidFill>
                  <a:schemeClr val="bg2">
                    <a:lumMod val="50000"/>
                  </a:schemeClr>
                </a:solidFill>
                <a:latin typeface="+mn-lt"/>
              </a:rPr>
              <a:t>A Planning Commission member doesn’t wear a robe, is easily recognized on the street, and might be expected by citizens and others to be “accessible” at all times,  but . . .</a:t>
            </a:r>
          </a:p>
          <a:p>
            <a:pPr marL="571500" indent="-571500" eaLnBrk="1" hangingPunct="1">
              <a:buFont typeface="Arial" panose="020B0604020202020204" pitchFamily="34" charset="0"/>
              <a:buChar char="•"/>
            </a:pPr>
            <a:r>
              <a:rPr lang="en-US" sz="2200" dirty="0">
                <a:solidFill>
                  <a:schemeClr val="bg2">
                    <a:lumMod val="50000"/>
                  </a:schemeClr>
                </a:solidFill>
                <a:latin typeface="+mn-lt"/>
              </a:rPr>
              <a:t>A judge reviewing your quasi-judicial decision in an appeal proceeding will judge your conduct against the way he/she would behave as a judge in his own courtroom – so keep the “judge – courtroom” scenario in mind when deciding on your own conduct in quasi-judicial matters</a:t>
            </a:r>
          </a:p>
          <a:p>
            <a:pPr marL="571500" indent="-571500" eaLnBrk="1" hangingPunct="1">
              <a:buFont typeface="Arial" panose="020B0604020202020204" pitchFamily="34" charset="0"/>
              <a:buChar char="•"/>
            </a:pPr>
            <a:r>
              <a:rPr lang="en-US" sz="2200" dirty="0">
                <a:solidFill>
                  <a:schemeClr val="bg2">
                    <a:lumMod val="50000"/>
                  </a:schemeClr>
                </a:solidFill>
                <a:latin typeface="+mn-lt"/>
              </a:rPr>
              <a:t>So “think like a judge” in your personal conduct when a quasi-judicial matter is involved. . .</a:t>
            </a:r>
          </a:p>
          <a:p>
            <a:pPr marL="690372"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2100" b="0" i="0" u="none" strike="noStrike" kern="1200" cap="none" spc="0" normalizeH="0" baseline="0" noProof="0" dirty="0">
              <a:ln>
                <a:noFill/>
              </a:ln>
              <a:solidFill>
                <a:srgbClr val="E7E6E6">
                  <a:lumMod val="25000"/>
                </a:srgbClr>
              </a:solidFill>
              <a:effectLst/>
              <a:uLnTx/>
              <a:uFillTx/>
              <a:latin typeface="Calibri"/>
              <a:ea typeface="Open Sans Light" panose="020B0306030504020204" pitchFamily="34" charset="0"/>
              <a:cs typeface="Oxygen Regular"/>
            </a:endParaRPr>
          </a:p>
        </p:txBody>
      </p:sp>
    </p:spTree>
    <p:extLst>
      <p:ext uri="{BB962C8B-B14F-4D97-AF65-F5344CB8AC3E}">
        <p14:creationId xmlns:p14="http://schemas.microsoft.com/office/powerpoint/2010/main" val="28378699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Title 33"/>
          <p:cNvSpPr>
            <a:spLocks noGrp="1"/>
          </p:cNvSpPr>
          <p:nvPr>
            <p:ph type="title"/>
          </p:nvPr>
        </p:nvSpPr>
        <p:spPr/>
        <p:txBody>
          <a:bodyPr/>
          <a:lstStyle/>
          <a:p>
            <a:r>
              <a:rPr lang="en-US" dirty="0">
                <a:latin typeface="+mn-lt"/>
              </a:rPr>
              <a:t>“Think Like A Judge”</a:t>
            </a:r>
          </a:p>
        </p:txBody>
      </p:sp>
      <p:sp>
        <p:nvSpPr>
          <p:cNvPr id="36" name="TextBox 35"/>
          <p:cNvSpPr txBox="1"/>
          <p:nvPr/>
        </p:nvSpPr>
        <p:spPr>
          <a:xfrm>
            <a:off x="838200" y="1295400"/>
            <a:ext cx="7900834" cy="5247590"/>
          </a:xfrm>
          <a:prstGeom prst="rect">
            <a:avLst/>
          </a:prstGeom>
          <a:noFill/>
        </p:spPr>
        <p:txBody>
          <a:bodyPr wrap="square" rtlCol="0">
            <a:spAutoFit/>
          </a:bodyPr>
          <a:lstStyle/>
          <a:p>
            <a:pPr marL="342900" lvl="0" indent="-342900" fontAlgn="auto">
              <a:spcBef>
                <a:spcPts val="0"/>
              </a:spcBef>
              <a:spcAft>
                <a:spcPts val="0"/>
              </a:spcAft>
              <a:buFont typeface="Arial" panose="020B0604020202020204" pitchFamily="34" charset="0"/>
              <a:buChar char="•"/>
              <a:defRPr/>
            </a:pPr>
            <a:r>
              <a:rPr lang="en-US" sz="2100" b="1" dirty="0">
                <a:solidFill>
                  <a:srgbClr val="00B050"/>
                </a:solidFill>
                <a:latin typeface="Calibri"/>
                <a:ea typeface="Open Sans Light" panose="020B0306030504020204" pitchFamily="34" charset="0"/>
                <a:cs typeface="Oxygen Regular"/>
              </a:rPr>
              <a:t>Don't make up your mind before the hearing</a:t>
            </a:r>
          </a:p>
          <a:p>
            <a:pPr marL="342900" lvl="0" indent="-342900" fontAlgn="auto">
              <a:spcBef>
                <a:spcPts val="0"/>
              </a:spcBef>
              <a:spcAft>
                <a:spcPts val="0"/>
              </a:spcAft>
              <a:buFont typeface="Arial" panose="020B0604020202020204" pitchFamily="34" charset="0"/>
              <a:buChar char="•"/>
              <a:defRPr/>
            </a:pPr>
            <a:r>
              <a:rPr lang="en-US" sz="2100" b="1" dirty="0">
                <a:solidFill>
                  <a:srgbClr val="00B050"/>
                </a:solidFill>
                <a:latin typeface="Calibri"/>
                <a:ea typeface="Open Sans Light" panose="020B0306030504020204" pitchFamily="34" charset="0"/>
                <a:cs typeface="Oxygen Regular"/>
              </a:rPr>
              <a:t>Don’t make prejudicial pre-hearing statements</a:t>
            </a:r>
          </a:p>
          <a:p>
            <a:pPr marL="342900" lvl="0" indent="-342900" fontAlgn="auto">
              <a:spcBef>
                <a:spcPts val="0"/>
              </a:spcBef>
              <a:spcAft>
                <a:spcPts val="0"/>
              </a:spcAft>
              <a:buFont typeface="Arial" panose="020B0604020202020204" pitchFamily="34" charset="0"/>
              <a:buChar char="•"/>
              <a:defRPr/>
            </a:pPr>
            <a:r>
              <a:rPr lang="en-US" sz="2100" b="1" dirty="0">
                <a:solidFill>
                  <a:srgbClr val="00B050"/>
                </a:solidFill>
                <a:latin typeface="Calibri"/>
                <a:ea typeface="Open Sans Light" panose="020B0306030504020204" pitchFamily="34" charset="0"/>
                <a:cs typeface="Oxygen Regular"/>
              </a:rPr>
              <a:t>Don't speak with one side or the other before a hearing (ex </a:t>
            </a:r>
            <a:r>
              <a:rPr lang="en-US" sz="2100" b="1" dirty="0" err="1">
                <a:solidFill>
                  <a:srgbClr val="00B050"/>
                </a:solidFill>
                <a:latin typeface="Calibri"/>
                <a:ea typeface="Open Sans Light" panose="020B0306030504020204" pitchFamily="34" charset="0"/>
                <a:cs typeface="Oxygen Regular"/>
              </a:rPr>
              <a:t>parte</a:t>
            </a:r>
            <a:r>
              <a:rPr lang="en-US" sz="2100" b="1" dirty="0">
                <a:solidFill>
                  <a:srgbClr val="00B050"/>
                </a:solidFill>
                <a:latin typeface="Calibri"/>
                <a:ea typeface="Open Sans Light" panose="020B0306030504020204" pitchFamily="34" charset="0"/>
                <a:cs typeface="Oxygen Regular"/>
              </a:rPr>
              <a:t> contacts, more in a moment)</a:t>
            </a:r>
          </a:p>
          <a:p>
            <a:pPr marL="342900" lvl="0" indent="-342900" fontAlgn="auto">
              <a:spcBef>
                <a:spcPts val="0"/>
              </a:spcBef>
              <a:spcAft>
                <a:spcPts val="0"/>
              </a:spcAft>
              <a:buFont typeface="Arial" panose="020B0604020202020204" pitchFamily="34" charset="0"/>
              <a:buChar char="•"/>
              <a:defRPr/>
            </a:pPr>
            <a:r>
              <a:rPr lang="en-US" sz="2100" b="1" dirty="0">
                <a:solidFill>
                  <a:srgbClr val="00B050"/>
                </a:solidFill>
                <a:latin typeface="Calibri"/>
                <a:ea typeface="Open Sans Light" panose="020B0306030504020204" pitchFamily="34" charset="0"/>
                <a:cs typeface="Oxygen Regular"/>
              </a:rPr>
              <a:t>Don't participate if you have a financial or other personal interest in the matter (code of ethics)</a:t>
            </a:r>
          </a:p>
          <a:p>
            <a:pPr marL="342900" lvl="0" indent="-342900" fontAlgn="auto">
              <a:spcBef>
                <a:spcPts val="0"/>
              </a:spcBef>
              <a:spcAft>
                <a:spcPts val="0"/>
              </a:spcAft>
              <a:buFont typeface="Arial" panose="020B0604020202020204" pitchFamily="34" charset="0"/>
              <a:buChar char="•"/>
              <a:defRPr/>
            </a:pPr>
            <a:r>
              <a:rPr lang="en-US" sz="2100" b="1" dirty="0">
                <a:solidFill>
                  <a:srgbClr val="00B050"/>
                </a:solidFill>
                <a:latin typeface="Calibri"/>
                <a:ea typeface="Open Sans Light" panose="020B0306030504020204" pitchFamily="34" charset="0"/>
                <a:cs typeface="Oxygen Regular"/>
              </a:rPr>
              <a:t>Don’t sign any “pro” or “con” petitions</a:t>
            </a:r>
          </a:p>
          <a:p>
            <a:pPr marL="342900" lvl="0" indent="-342900" fontAlgn="auto">
              <a:spcBef>
                <a:spcPts val="0"/>
              </a:spcBef>
              <a:spcAft>
                <a:spcPts val="0"/>
              </a:spcAft>
              <a:buFont typeface="Arial" panose="020B0604020202020204" pitchFamily="34" charset="0"/>
              <a:buChar char="•"/>
              <a:defRPr/>
            </a:pPr>
            <a:r>
              <a:rPr lang="en-US" sz="2100" b="1" dirty="0">
                <a:solidFill>
                  <a:srgbClr val="00B050"/>
                </a:solidFill>
                <a:latin typeface="Calibri"/>
                <a:ea typeface="Open Sans Light" panose="020B0306030504020204" pitchFamily="34" charset="0"/>
                <a:cs typeface="Oxygen Regular"/>
              </a:rPr>
              <a:t>Don’t bring to your decision-making facts you “know” to be true, but that aren’t part of the testimony or other evidence that the parties bring into the hearing -- have the parties provide you with information at the hearing</a:t>
            </a:r>
          </a:p>
          <a:p>
            <a:pPr marL="342900" lvl="0" indent="-342900" fontAlgn="auto">
              <a:spcBef>
                <a:spcPts val="0"/>
              </a:spcBef>
              <a:spcAft>
                <a:spcPts val="0"/>
              </a:spcAft>
              <a:buFont typeface="Arial" panose="020B0604020202020204" pitchFamily="34" charset="0"/>
              <a:buChar char="•"/>
              <a:defRPr/>
            </a:pPr>
            <a:r>
              <a:rPr lang="en-US" sz="2100" b="1" dirty="0">
                <a:solidFill>
                  <a:srgbClr val="00B050"/>
                </a:solidFill>
                <a:latin typeface="Calibri"/>
                <a:ea typeface="Open Sans Light" panose="020B0306030504020204" pitchFamily="34" charset="0"/>
                <a:cs typeface="Oxygen Regular"/>
              </a:rPr>
              <a:t>Don’t be a witness, prosecutor, advocate, or investigator – you’re a JUDGE!</a:t>
            </a:r>
          </a:p>
          <a:p>
            <a:pPr marL="342900" lvl="0" indent="-342900" fontAlgn="auto">
              <a:spcBef>
                <a:spcPts val="0"/>
              </a:spcBef>
              <a:spcAft>
                <a:spcPts val="0"/>
              </a:spcAft>
              <a:buFont typeface="Arial" panose="020B0604020202020204" pitchFamily="34" charset="0"/>
              <a:buChar char="•"/>
              <a:defRPr/>
            </a:pPr>
            <a:endParaRPr lang="en-US" sz="2100" b="1" dirty="0">
              <a:solidFill>
                <a:srgbClr val="00B050"/>
              </a:solidFill>
              <a:latin typeface="Calibri"/>
              <a:ea typeface="Open Sans Light" panose="020B0306030504020204" pitchFamily="34" charset="0"/>
              <a:cs typeface="Oxygen Regular"/>
            </a:endParaRPr>
          </a:p>
          <a:p>
            <a:pPr marL="342900" lvl="0" indent="-342900" fontAlgn="auto">
              <a:spcBef>
                <a:spcPts val="0"/>
              </a:spcBef>
              <a:spcAft>
                <a:spcPts val="0"/>
              </a:spcAft>
              <a:buFont typeface="Arial" panose="020B0604020202020204" pitchFamily="34" charset="0"/>
              <a:buChar char="•"/>
              <a:defRPr/>
            </a:pPr>
            <a:endParaRPr lang="en-US" sz="2000" b="1" dirty="0">
              <a:solidFill>
                <a:srgbClr val="00B050"/>
              </a:solidFill>
              <a:latin typeface="Calibri"/>
              <a:ea typeface="Open Sans Light" panose="020B0306030504020204" pitchFamily="34" charset="0"/>
              <a:cs typeface="Oxygen Regular"/>
            </a:endParaRPr>
          </a:p>
          <a:p>
            <a:pPr marL="0" marR="0" lvl="0" indent="0" algn="l" defTabSz="914400" rtl="0" eaLnBrk="1" fontAlgn="auto" latinLnBrk="0" hangingPunct="1">
              <a:lnSpc>
                <a:spcPct val="100000"/>
              </a:lnSpc>
              <a:spcBef>
                <a:spcPts val="0"/>
              </a:spcBef>
              <a:spcAft>
                <a:spcPts val="0"/>
              </a:spcAft>
              <a:buClrTx/>
              <a:buSzTx/>
              <a:buFont typeface="Arial"/>
              <a:buChar char="•"/>
              <a:tabLst/>
              <a:defRPr/>
            </a:pPr>
            <a:endParaRPr kumimoji="0" lang="en-US" sz="2100" b="0" i="0" u="none" strike="noStrike" kern="1200" cap="none" spc="0" normalizeH="0" baseline="0" noProof="0" dirty="0">
              <a:ln>
                <a:noFill/>
              </a:ln>
              <a:solidFill>
                <a:srgbClr val="E7E6E6">
                  <a:lumMod val="25000"/>
                </a:srgbClr>
              </a:solidFill>
              <a:effectLst/>
              <a:uLnTx/>
              <a:uFillTx/>
              <a:latin typeface="Calibri"/>
              <a:ea typeface="Open Sans Light" panose="020B0306030504020204" pitchFamily="34" charset="0"/>
              <a:cs typeface="Oxygen Regular"/>
            </a:endParaRPr>
          </a:p>
        </p:txBody>
      </p:sp>
    </p:spTree>
    <p:extLst>
      <p:ext uri="{BB962C8B-B14F-4D97-AF65-F5344CB8AC3E}">
        <p14:creationId xmlns:p14="http://schemas.microsoft.com/office/powerpoint/2010/main" val="37445239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Title 33"/>
          <p:cNvSpPr>
            <a:spLocks noGrp="1"/>
          </p:cNvSpPr>
          <p:nvPr>
            <p:ph type="title"/>
          </p:nvPr>
        </p:nvSpPr>
        <p:spPr/>
        <p:txBody>
          <a:bodyPr/>
          <a:lstStyle/>
          <a:p>
            <a:r>
              <a:rPr lang="en-US" dirty="0">
                <a:latin typeface="+mn-lt"/>
              </a:rPr>
              <a:t>Other Conduct Issues</a:t>
            </a:r>
          </a:p>
        </p:txBody>
      </p:sp>
      <p:sp>
        <p:nvSpPr>
          <p:cNvPr id="36" name="TextBox 35"/>
          <p:cNvSpPr txBox="1"/>
          <p:nvPr/>
        </p:nvSpPr>
        <p:spPr>
          <a:xfrm>
            <a:off x="762000" y="1295400"/>
            <a:ext cx="7900834" cy="3647152"/>
          </a:xfrm>
          <a:prstGeom prst="rect">
            <a:avLst/>
          </a:prstGeom>
          <a:no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100" b="0" i="0" u="none" strike="noStrike" kern="1200" cap="none" spc="0" normalizeH="0" baseline="0" noProof="0" dirty="0">
                <a:ln>
                  <a:noFill/>
                </a:ln>
                <a:solidFill>
                  <a:srgbClr val="000000"/>
                </a:solidFill>
                <a:effectLst/>
                <a:uLnTx/>
                <a:uFillTx/>
                <a:latin typeface="Calibri"/>
                <a:ea typeface="Open Sans Light" panose="020B0306030504020204" pitchFamily="34" charset="0"/>
                <a:cs typeface="Oxygen Regular"/>
              </a:rPr>
              <a:t>Discuss and consider quasi-judicial matters only at the </a:t>
            </a:r>
            <a:r>
              <a:rPr lang="en-US" sz="2100" dirty="0">
                <a:solidFill>
                  <a:srgbClr val="000000"/>
                </a:solidFill>
                <a:latin typeface="Calibri"/>
                <a:ea typeface="Open Sans Light" panose="020B0306030504020204" pitchFamily="34" charset="0"/>
                <a:cs typeface="Oxygen Regular"/>
              </a:rPr>
              <a:t>Commission</a:t>
            </a:r>
            <a:r>
              <a:rPr kumimoji="0" lang="en-US" sz="2100" b="0" i="0" u="none" strike="noStrike" kern="1200" cap="none" spc="0" normalizeH="0" baseline="0" noProof="0" dirty="0">
                <a:ln>
                  <a:noFill/>
                </a:ln>
                <a:solidFill>
                  <a:srgbClr val="000000"/>
                </a:solidFill>
                <a:effectLst/>
                <a:uLnTx/>
                <a:uFillTx/>
                <a:latin typeface="Calibri"/>
                <a:ea typeface="Open Sans Light" panose="020B0306030504020204" pitchFamily="34" charset="0"/>
                <a:cs typeface="Oxygen Regular"/>
              </a:rPr>
              <a:t>’s duly noticed public hearing; that is:</a:t>
            </a:r>
          </a:p>
          <a:p>
            <a:pPr marL="800100" lvl="1" indent="-342900">
              <a:spcAft>
                <a:spcPts val="0"/>
              </a:spcAft>
              <a:buFont typeface="Arial" panose="020B0604020202020204" pitchFamily="34" charset="0"/>
              <a:buChar char="•"/>
              <a:defRPr/>
            </a:pPr>
            <a:r>
              <a:rPr kumimoji="0" lang="en-US" sz="2100" b="0" i="0" u="none" strike="noStrike" kern="1200" cap="none" spc="0" normalizeH="0" baseline="0" noProof="0" dirty="0">
                <a:ln>
                  <a:noFill/>
                </a:ln>
                <a:solidFill>
                  <a:srgbClr val="000000"/>
                </a:solidFill>
                <a:effectLst/>
                <a:uLnTx/>
                <a:uFillTx/>
                <a:latin typeface="Calibri"/>
                <a:ea typeface="Open Sans Light" panose="020B0306030504020204" pitchFamily="34" charset="0"/>
                <a:cs typeface="Oxygen Regular"/>
              </a:rPr>
              <a:t>Wait until the matter has arrived on your agenda and is “ripe” for you to hear, deliberate and decide</a:t>
            </a:r>
          </a:p>
          <a:p>
            <a:pPr marL="800100" lvl="1" indent="-342900">
              <a:spcAft>
                <a:spcPts val="0"/>
              </a:spcAft>
              <a:buFont typeface="Arial" panose="020B0604020202020204" pitchFamily="34" charset="0"/>
              <a:buChar char="•"/>
              <a:defRPr/>
            </a:pPr>
            <a:r>
              <a:rPr kumimoji="0" lang="en-US" sz="2100" b="0" i="0" u="none" strike="noStrike" kern="1200" cap="none" spc="0" normalizeH="0" baseline="0" noProof="0" dirty="0">
                <a:ln>
                  <a:noFill/>
                </a:ln>
                <a:solidFill>
                  <a:srgbClr val="000000"/>
                </a:solidFill>
                <a:effectLst/>
                <a:uLnTx/>
                <a:uFillTx/>
                <a:latin typeface="Calibri"/>
                <a:ea typeface="Open Sans Light" panose="020B0306030504020204" pitchFamily="34" charset="0"/>
                <a:cs typeface="Oxygen Regular"/>
              </a:rPr>
              <a:t>Don’t engage in pre-hearing “buzz”—you get to make the decision </a:t>
            </a:r>
            <a:r>
              <a:rPr lang="en-US" sz="2100" dirty="0">
                <a:solidFill>
                  <a:srgbClr val="000000"/>
                </a:solidFill>
                <a:latin typeface="Calibri"/>
                <a:ea typeface="Open Sans Light" panose="020B0306030504020204" pitchFamily="34" charset="0"/>
                <a:cs typeface="Oxygen Regular"/>
              </a:rPr>
              <a:t>but</a:t>
            </a:r>
            <a:r>
              <a:rPr kumimoji="0" lang="en-US" sz="2100" b="0" i="0" u="none" strike="noStrike" kern="1200" cap="none" spc="0" normalizeH="0" baseline="0" noProof="0" dirty="0">
                <a:ln>
                  <a:noFill/>
                </a:ln>
                <a:solidFill>
                  <a:srgbClr val="000000"/>
                </a:solidFill>
                <a:effectLst/>
                <a:uLnTx/>
                <a:uFillTx/>
                <a:latin typeface="Calibri"/>
                <a:ea typeface="Open Sans Light" panose="020B0306030504020204" pitchFamily="34" charset="0"/>
                <a:cs typeface="Oxygen Regular"/>
              </a:rPr>
              <a:t> with that power comes the responsibility to be fair and unbiased and follow the rules of engagement</a:t>
            </a:r>
          </a:p>
          <a:p>
            <a:pPr marL="342900" indent="-342900">
              <a:spcAft>
                <a:spcPts val="0"/>
              </a:spcAft>
              <a:buFont typeface="Arial" panose="020B0604020202020204" pitchFamily="34" charset="0"/>
              <a:buChar char="•"/>
              <a:defRPr/>
            </a:pPr>
            <a:r>
              <a:rPr lang="en-US" sz="2100" dirty="0">
                <a:solidFill>
                  <a:srgbClr val="000000"/>
                </a:solidFill>
                <a:latin typeface="Calibri"/>
                <a:ea typeface="Open Sans Light" panose="020B0306030504020204" pitchFamily="34" charset="0"/>
                <a:cs typeface="Oxygen Regular"/>
              </a:rPr>
              <a:t>Once the Commission has made its decision, let the decision speak for itself</a:t>
            </a:r>
          </a:p>
          <a:p>
            <a:pPr marL="342900" indent="-342900">
              <a:spcAft>
                <a:spcPts val="0"/>
              </a:spcAft>
              <a:buFont typeface="Arial" panose="020B0604020202020204" pitchFamily="34" charset="0"/>
              <a:buChar char="•"/>
              <a:defRPr/>
            </a:pPr>
            <a:r>
              <a:rPr lang="en-US" sz="2100" dirty="0">
                <a:solidFill>
                  <a:srgbClr val="000000"/>
                </a:solidFill>
                <a:latin typeface="Calibri"/>
                <a:ea typeface="Open Sans Light" panose="020B0306030504020204" pitchFamily="34" charset="0"/>
                <a:cs typeface="Oxygen Regular"/>
              </a:rPr>
              <a:t>Even if you held a minority view, recognize your individual responsibility to respect the body’s decision</a:t>
            </a:r>
            <a:endParaRPr kumimoji="0" lang="en-US" sz="2100" b="0" i="0" u="none" strike="noStrike" kern="1200" cap="none" spc="0" normalizeH="0" baseline="0" noProof="0" dirty="0">
              <a:ln>
                <a:noFill/>
              </a:ln>
              <a:solidFill>
                <a:srgbClr val="000000"/>
              </a:solidFill>
              <a:effectLst/>
              <a:uLnTx/>
              <a:uFillTx/>
              <a:latin typeface="Calibri"/>
              <a:ea typeface="Open Sans Light" panose="020B0306030504020204" pitchFamily="34" charset="0"/>
              <a:cs typeface="Oxygen Regular"/>
            </a:endParaRPr>
          </a:p>
        </p:txBody>
      </p:sp>
    </p:spTree>
    <p:extLst>
      <p:ext uri="{BB962C8B-B14F-4D97-AF65-F5344CB8AC3E}">
        <p14:creationId xmlns:p14="http://schemas.microsoft.com/office/powerpoint/2010/main" val="2956928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Title 33"/>
          <p:cNvSpPr>
            <a:spLocks noGrp="1"/>
          </p:cNvSpPr>
          <p:nvPr>
            <p:ph type="title"/>
          </p:nvPr>
        </p:nvSpPr>
        <p:spPr/>
        <p:txBody>
          <a:bodyPr/>
          <a:lstStyle/>
          <a:p>
            <a:r>
              <a:rPr lang="en-US" dirty="0">
                <a:latin typeface="+mn-lt"/>
              </a:rPr>
              <a:t>Ex </a:t>
            </a:r>
            <a:r>
              <a:rPr lang="en-US" dirty="0" err="1">
                <a:latin typeface="+mn-lt"/>
              </a:rPr>
              <a:t>Parte</a:t>
            </a:r>
            <a:r>
              <a:rPr lang="en-US" dirty="0">
                <a:latin typeface="+mn-lt"/>
              </a:rPr>
              <a:t> Contacts</a:t>
            </a:r>
          </a:p>
        </p:txBody>
      </p:sp>
      <p:sp>
        <p:nvSpPr>
          <p:cNvPr id="36" name="TextBox 35"/>
          <p:cNvSpPr txBox="1"/>
          <p:nvPr/>
        </p:nvSpPr>
        <p:spPr>
          <a:xfrm>
            <a:off x="838200" y="1295400"/>
            <a:ext cx="7900834" cy="4293483"/>
          </a:xfrm>
          <a:prstGeom prst="rect">
            <a:avLst/>
          </a:prstGeom>
          <a:noFill/>
        </p:spPr>
        <p:txBody>
          <a:bodyPr wrap="square" rtlCol="0">
            <a:spAutoFit/>
          </a:bodyPr>
          <a:lstStyle/>
          <a:p>
            <a:pPr marR="0" lvl="0" algn="l" defTabSz="914400" rtl="0" eaLnBrk="1" fontAlgn="auto" latinLnBrk="0" hangingPunct="1">
              <a:lnSpc>
                <a:spcPct val="100000"/>
              </a:lnSpc>
              <a:spcBef>
                <a:spcPts val="0"/>
              </a:spcBef>
              <a:spcAft>
                <a:spcPts val="0"/>
              </a:spcAft>
              <a:buClrTx/>
              <a:buSzTx/>
              <a:tabLst/>
              <a:defRPr/>
            </a:pPr>
            <a:r>
              <a:rPr kumimoji="0" lang="en-US" sz="2100" b="0" i="0" u="none" strike="noStrike" kern="1200" cap="none" spc="0" normalizeH="0" baseline="0" noProof="0" dirty="0">
                <a:ln>
                  <a:noFill/>
                </a:ln>
                <a:solidFill>
                  <a:srgbClr val="000000"/>
                </a:solidFill>
                <a:effectLst/>
                <a:uLnTx/>
                <a:uFillTx/>
                <a:latin typeface="Calibri"/>
                <a:ea typeface="Open Sans Light" panose="020B0306030504020204" pitchFamily="34" charset="0"/>
                <a:cs typeface="Oxygen Regular"/>
              </a:rPr>
              <a:t>A bit more about “ex </a:t>
            </a:r>
            <a:r>
              <a:rPr kumimoji="0" lang="en-US" sz="2100" b="0" i="0" u="none" strike="noStrike" kern="1200" cap="none" spc="0" normalizeH="0" baseline="0" noProof="0" dirty="0" err="1">
                <a:ln>
                  <a:noFill/>
                </a:ln>
                <a:solidFill>
                  <a:srgbClr val="000000"/>
                </a:solidFill>
                <a:effectLst/>
                <a:uLnTx/>
                <a:uFillTx/>
                <a:latin typeface="Calibri"/>
                <a:ea typeface="Open Sans Light" panose="020B0306030504020204" pitchFamily="34" charset="0"/>
                <a:cs typeface="Oxygen Regular"/>
              </a:rPr>
              <a:t>parte</a:t>
            </a:r>
            <a:r>
              <a:rPr kumimoji="0" lang="en-US" sz="2100" b="0" i="0" u="none" strike="noStrike" kern="1200" cap="none" spc="0" normalizeH="0" baseline="0" noProof="0" dirty="0">
                <a:ln>
                  <a:noFill/>
                </a:ln>
                <a:solidFill>
                  <a:srgbClr val="000000"/>
                </a:solidFill>
                <a:effectLst/>
                <a:uLnTx/>
                <a:uFillTx/>
                <a:latin typeface="Calibri"/>
                <a:ea typeface="Open Sans Light" panose="020B0306030504020204" pitchFamily="34" charset="0"/>
                <a:cs typeface="Oxygen Regular"/>
              </a:rPr>
              <a:t> contacts”:</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100" b="0" i="0" u="none" strike="noStrike" kern="1200" cap="none" spc="0" normalizeH="0" baseline="0" noProof="0" dirty="0">
                <a:ln>
                  <a:noFill/>
                </a:ln>
                <a:solidFill>
                  <a:srgbClr val="000000"/>
                </a:solidFill>
                <a:effectLst/>
                <a:uLnTx/>
                <a:uFillTx/>
                <a:latin typeface="Calibri"/>
                <a:ea typeface="Open Sans Light" panose="020B0306030504020204" pitchFamily="34" charset="0"/>
                <a:cs typeface="Oxygen Regular"/>
              </a:rPr>
              <a:t>A critical duty of the quasi-judge is to avoid “ex-</a:t>
            </a:r>
            <a:r>
              <a:rPr kumimoji="0" lang="en-US" sz="2100" b="0" i="0" u="none" strike="noStrike" kern="1200" cap="none" spc="0" normalizeH="0" baseline="0" noProof="0" dirty="0" err="1">
                <a:ln>
                  <a:noFill/>
                </a:ln>
                <a:solidFill>
                  <a:srgbClr val="000000"/>
                </a:solidFill>
                <a:effectLst/>
                <a:uLnTx/>
                <a:uFillTx/>
                <a:latin typeface="Calibri"/>
                <a:ea typeface="Open Sans Light" panose="020B0306030504020204" pitchFamily="34" charset="0"/>
                <a:cs typeface="Oxygen Regular"/>
              </a:rPr>
              <a:t>parte</a:t>
            </a:r>
            <a:r>
              <a:rPr kumimoji="0" lang="en-US" sz="2100" b="0" i="0" u="none" strike="noStrike" kern="1200" cap="none" spc="0" normalizeH="0" baseline="0" noProof="0" dirty="0">
                <a:ln>
                  <a:noFill/>
                </a:ln>
                <a:solidFill>
                  <a:srgbClr val="000000"/>
                </a:solidFill>
                <a:effectLst/>
                <a:uLnTx/>
                <a:uFillTx/>
                <a:latin typeface="Calibri"/>
                <a:ea typeface="Open Sans Light" panose="020B0306030504020204" pitchFamily="34" charset="0"/>
                <a:cs typeface="Oxygen Regular"/>
              </a:rPr>
              <a:t>” contacts, meaning any “outside the hearing” discussion with an interested party about the subject matter of the hearing.  Examples:</a:t>
            </a:r>
          </a:p>
          <a:p>
            <a:pPr marL="800100" marR="0" lvl="1"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100" b="0" i="0" u="none" strike="noStrike" kern="1200" cap="none" spc="0" normalizeH="0" baseline="0" noProof="0" dirty="0">
                <a:ln>
                  <a:noFill/>
                </a:ln>
                <a:solidFill>
                  <a:srgbClr val="000000"/>
                </a:solidFill>
                <a:effectLst/>
                <a:uLnTx/>
                <a:uFillTx/>
                <a:latin typeface="Calibri"/>
                <a:ea typeface="Open Sans Light" panose="020B0306030504020204" pitchFamily="34" charset="0"/>
                <a:cs typeface="Oxygen Regular"/>
              </a:rPr>
              <a:t>Meeting with the applicant outside the hearing to discuss the pro/cons of the request and how you might decide the case.</a:t>
            </a:r>
          </a:p>
          <a:p>
            <a:pPr marL="800100" marR="0" lvl="1"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100" b="0" i="0" u="none" strike="noStrike" kern="1200" cap="none" spc="0" normalizeH="0" baseline="0" noProof="0" dirty="0">
                <a:ln>
                  <a:noFill/>
                </a:ln>
                <a:solidFill>
                  <a:srgbClr val="000000"/>
                </a:solidFill>
                <a:effectLst/>
                <a:uLnTx/>
                <a:uFillTx/>
                <a:latin typeface="Calibri"/>
                <a:ea typeface="Open Sans Light" panose="020B0306030504020204" pitchFamily="34" charset="0"/>
                <a:cs typeface="Oxygen Regular"/>
              </a:rPr>
              <a:t>E-mailing your fellow decisionmakers before the hearing to persuade them why they should vote yes or no.</a:t>
            </a:r>
          </a:p>
          <a:p>
            <a:pPr marL="800100" marR="0" lvl="1"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100" b="0" i="0" u="none" strike="noStrike" kern="1200" cap="none" spc="0" normalizeH="0" baseline="0" noProof="0" dirty="0">
                <a:ln>
                  <a:noFill/>
                </a:ln>
                <a:solidFill>
                  <a:srgbClr val="000000"/>
                </a:solidFill>
                <a:effectLst/>
                <a:uLnTx/>
                <a:uFillTx/>
                <a:latin typeface="Calibri"/>
                <a:ea typeface="Open Sans Light" panose="020B0306030504020204" pitchFamily="34" charset="0"/>
                <a:cs typeface="Oxygen Regular"/>
              </a:rPr>
              <a:t>Attending meetings where folks for or against the application are discussing the application, even if you’re not participating.</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100" b="0" i="0" u="none" strike="noStrike" kern="1200" cap="none" spc="0" normalizeH="0" baseline="0" noProof="0" dirty="0">
                <a:ln>
                  <a:noFill/>
                </a:ln>
                <a:solidFill>
                  <a:srgbClr val="000000"/>
                </a:solidFill>
                <a:effectLst/>
                <a:uLnTx/>
                <a:uFillTx/>
                <a:latin typeface="Calibri"/>
                <a:ea typeface="Open Sans Light" panose="020B0306030504020204" pitchFamily="34" charset="0"/>
                <a:cs typeface="Oxygen Regular"/>
              </a:rPr>
              <a:t>If it were your application and your property interests at stake, would these activities seem fair to you? </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100" dirty="0">
                <a:solidFill>
                  <a:srgbClr val="000000"/>
                </a:solidFill>
                <a:latin typeface="Calibri"/>
                <a:ea typeface="Open Sans Light" panose="020B0306030504020204" pitchFamily="34" charset="0"/>
                <a:cs typeface="Oxygen Regular"/>
              </a:rPr>
              <a:t>Don’t these activities seem more like “advocate” than “judge”?</a:t>
            </a:r>
            <a:endParaRPr kumimoji="0" lang="en-US" sz="2100" b="0" i="0" u="none" strike="noStrike" kern="1200" cap="none" spc="0" normalizeH="0" baseline="0" noProof="0" dirty="0">
              <a:ln>
                <a:noFill/>
              </a:ln>
              <a:solidFill>
                <a:srgbClr val="E7E6E6">
                  <a:lumMod val="25000"/>
                </a:srgbClr>
              </a:solidFill>
              <a:effectLst/>
              <a:uLnTx/>
              <a:uFillTx/>
              <a:latin typeface="Calibri"/>
              <a:ea typeface="Open Sans Light" panose="020B0306030504020204" pitchFamily="34" charset="0"/>
              <a:cs typeface="Oxygen Regular"/>
            </a:endParaRPr>
          </a:p>
        </p:txBody>
      </p:sp>
    </p:spTree>
    <p:extLst>
      <p:ext uri="{BB962C8B-B14F-4D97-AF65-F5344CB8AC3E}">
        <p14:creationId xmlns:p14="http://schemas.microsoft.com/office/powerpoint/2010/main" val="26764024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Title 33"/>
          <p:cNvSpPr>
            <a:spLocks noGrp="1"/>
          </p:cNvSpPr>
          <p:nvPr>
            <p:ph type="title"/>
          </p:nvPr>
        </p:nvSpPr>
        <p:spPr/>
        <p:txBody>
          <a:bodyPr/>
          <a:lstStyle/>
          <a:p>
            <a:r>
              <a:rPr lang="en-US" dirty="0">
                <a:latin typeface="+mn-lt"/>
              </a:rPr>
              <a:t>Ex </a:t>
            </a:r>
            <a:r>
              <a:rPr lang="en-US" dirty="0" err="1">
                <a:latin typeface="+mn-lt"/>
              </a:rPr>
              <a:t>Parte</a:t>
            </a:r>
            <a:r>
              <a:rPr lang="en-US" dirty="0">
                <a:latin typeface="+mn-lt"/>
              </a:rPr>
              <a:t> Contacts</a:t>
            </a:r>
          </a:p>
        </p:txBody>
      </p:sp>
      <p:sp>
        <p:nvSpPr>
          <p:cNvPr id="36" name="TextBox 35"/>
          <p:cNvSpPr txBox="1"/>
          <p:nvPr/>
        </p:nvSpPr>
        <p:spPr>
          <a:xfrm>
            <a:off x="838200" y="1295400"/>
            <a:ext cx="7900834" cy="4616648"/>
          </a:xfrm>
          <a:prstGeom prst="rect">
            <a:avLst/>
          </a:prstGeom>
          <a:no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100" b="0" i="0" u="none" strike="noStrike" kern="1200" cap="none" spc="0" normalizeH="0" baseline="0" noProof="0" dirty="0">
                <a:ln>
                  <a:noFill/>
                </a:ln>
                <a:solidFill>
                  <a:srgbClr val="000000"/>
                </a:solidFill>
                <a:effectLst/>
                <a:uLnTx/>
                <a:uFillTx/>
                <a:latin typeface="Calibri"/>
                <a:ea typeface="Open Sans Light" panose="020B0306030504020204" pitchFamily="34" charset="0"/>
                <a:cs typeface="Oxygen Regular"/>
              </a:rPr>
              <a:t>A proceeding loaded with “ex-</a:t>
            </a:r>
            <a:r>
              <a:rPr kumimoji="0" lang="en-US" sz="2100" b="0" i="0" u="none" strike="noStrike" kern="1200" cap="none" spc="0" normalizeH="0" baseline="0" noProof="0" dirty="0" err="1">
                <a:ln>
                  <a:noFill/>
                </a:ln>
                <a:solidFill>
                  <a:srgbClr val="000000"/>
                </a:solidFill>
                <a:effectLst/>
                <a:uLnTx/>
                <a:uFillTx/>
                <a:latin typeface="Calibri"/>
                <a:ea typeface="Open Sans Light" panose="020B0306030504020204" pitchFamily="34" charset="0"/>
                <a:cs typeface="Oxygen Regular"/>
              </a:rPr>
              <a:t>parte</a:t>
            </a:r>
            <a:r>
              <a:rPr kumimoji="0" lang="en-US" sz="2100" b="0" i="0" u="none" strike="noStrike" kern="1200" cap="none" spc="0" normalizeH="0" baseline="0" noProof="0" dirty="0">
                <a:ln>
                  <a:noFill/>
                </a:ln>
                <a:solidFill>
                  <a:srgbClr val="000000"/>
                </a:solidFill>
                <a:effectLst/>
                <a:uLnTx/>
                <a:uFillTx/>
                <a:latin typeface="Calibri"/>
                <a:ea typeface="Open Sans Light" panose="020B0306030504020204" pitchFamily="34" charset="0"/>
                <a:cs typeface="Oxygen Regular"/>
              </a:rPr>
              <a:t>” contacts is a clear path to having your decision overturned and, as important, having the integrity of your process eroded.</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100" b="0" i="0" u="none" strike="noStrike" kern="1200" cap="none" spc="0" normalizeH="0" baseline="0" noProof="0" dirty="0">
                <a:ln>
                  <a:noFill/>
                </a:ln>
                <a:solidFill>
                  <a:srgbClr val="000000"/>
                </a:solidFill>
                <a:effectLst/>
                <a:uLnTx/>
                <a:uFillTx/>
                <a:latin typeface="Calibri"/>
                <a:ea typeface="Open Sans Light" panose="020B0306030504020204" pitchFamily="34" charset="0"/>
                <a:cs typeface="Oxygen Regular"/>
              </a:rPr>
              <a:t>When we advise against ex-</a:t>
            </a:r>
            <a:r>
              <a:rPr kumimoji="0" lang="en-US" sz="2100" b="0" i="0" u="none" strike="noStrike" kern="1200" cap="none" spc="0" normalizeH="0" baseline="0" noProof="0" dirty="0" err="1">
                <a:ln>
                  <a:noFill/>
                </a:ln>
                <a:solidFill>
                  <a:srgbClr val="000000"/>
                </a:solidFill>
                <a:effectLst/>
                <a:uLnTx/>
                <a:uFillTx/>
                <a:latin typeface="Calibri"/>
                <a:ea typeface="Open Sans Light" panose="020B0306030504020204" pitchFamily="34" charset="0"/>
                <a:cs typeface="Oxygen Regular"/>
              </a:rPr>
              <a:t>parte</a:t>
            </a:r>
            <a:r>
              <a:rPr kumimoji="0" lang="en-US" sz="2100" b="0" i="0" u="none" strike="noStrike" kern="1200" cap="none" spc="0" normalizeH="0" baseline="0" noProof="0" dirty="0">
                <a:ln>
                  <a:noFill/>
                </a:ln>
                <a:solidFill>
                  <a:srgbClr val="000000"/>
                </a:solidFill>
                <a:effectLst/>
                <a:uLnTx/>
                <a:uFillTx/>
                <a:latin typeface="Calibri"/>
                <a:ea typeface="Open Sans Light" panose="020B0306030504020204" pitchFamily="34" charset="0"/>
                <a:cs typeface="Oxygen Regular"/>
              </a:rPr>
              <a:t> contacts, we are protecting your ability to participate in the decision-making, and your ultimate decision.</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100" b="0" i="0" u="none" strike="noStrike" kern="1200" cap="none" spc="0" normalizeH="0" baseline="0" noProof="0" dirty="0">
                <a:ln>
                  <a:noFill/>
                </a:ln>
                <a:solidFill>
                  <a:srgbClr val="000000"/>
                </a:solidFill>
                <a:effectLst/>
                <a:uLnTx/>
                <a:uFillTx/>
                <a:latin typeface="Calibri"/>
                <a:ea typeface="Open Sans Light" panose="020B0306030504020204" pitchFamily="34" charset="0"/>
                <a:cs typeface="Oxygen Regular"/>
              </a:rPr>
              <a:t>An ex-</a:t>
            </a:r>
            <a:r>
              <a:rPr kumimoji="0" lang="en-US" sz="2100" b="0" i="0" u="none" strike="noStrike" kern="1200" cap="none" spc="0" normalizeH="0" baseline="0" noProof="0" dirty="0" err="1">
                <a:ln>
                  <a:noFill/>
                </a:ln>
                <a:solidFill>
                  <a:srgbClr val="000000"/>
                </a:solidFill>
                <a:effectLst/>
                <a:uLnTx/>
                <a:uFillTx/>
                <a:latin typeface="Calibri"/>
                <a:ea typeface="Open Sans Light" panose="020B0306030504020204" pitchFamily="34" charset="0"/>
                <a:cs typeface="Oxygen Regular"/>
              </a:rPr>
              <a:t>parte</a:t>
            </a:r>
            <a:r>
              <a:rPr kumimoji="0" lang="en-US" sz="2100" b="0" i="0" u="none" strike="noStrike" kern="1200" cap="none" spc="0" normalizeH="0" baseline="0" noProof="0" dirty="0">
                <a:ln>
                  <a:noFill/>
                </a:ln>
                <a:solidFill>
                  <a:srgbClr val="000000"/>
                </a:solidFill>
                <a:effectLst/>
                <a:uLnTx/>
                <a:uFillTx/>
                <a:latin typeface="Calibri"/>
                <a:ea typeface="Open Sans Light" panose="020B0306030504020204" pitchFamily="34" charset="0"/>
                <a:cs typeface="Oxygen Regular"/>
              </a:rPr>
              <a:t> contact can be problematic whether with the applicant, citizens, or in some instances, staff.</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100" b="0" i="0" u="none" strike="noStrike" kern="1200" cap="none" spc="0" normalizeH="0" baseline="0" noProof="0" dirty="0">
                <a:ln>
                  <a:noFill/>
                </a:ln>
                <a:solidFill>
                  <a:srgbClr val="000000"/>
                </a:solidFill>
                <a:effectLst/>
                <a:uLnTx/>
                <a:uFillTx/>
                <a:latin typeface="Calibri"/>
                <a:ea typeface="Open Sans Light" panose="020B0306030504020204" pitchFamily="34" charset="0"/>
                <a:cs typeface="Oxygen Regular"/>
              </a:rPr>
              <a:t>Or, even in the hearing itself (i.e., no texting or e-mailing about the subject matter of the hearing within the hearing itself).</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100" dirty="0">
                <a:solidFill>
                  <a:srgbClr val="000000"/>
                </a:solidFill>
                <a:latin typeface="Calibri"/>
                <a:ea typeface="Open Sans Light" panose="020B0306030504020204" pitchFamily="34" charset="0"/>
                <a:cs typeface="Oxygen Regular"/>
              </a:rPr>
              <a:t>Go back to the activities commonly associated with “legislative” actions, and you can see that most of them can be problematic in the quasi-judicial arena!</a:t>
            </a:r>
            <a:endParaRPr kumimoji="0" lang="en-US" sz="2100" b="0" i="0" u="none" strike="noStrike" kern="1200" cap="none" spc="0" normalizeH="0" baseline="0" noProof="0" dirty="0">
              <a:ln>
                <a:noFill/>
              </a:ln>
              <a:solidFill>
                <a:srgbClr val="E7E6E6">
                  <a:lumMod val="25000"/>
                </a:srgbClr>
              </a:solidFill>
              <a:effectLst/>
              <a:uLnTx/>
              <a:uFillTx/>
              <a:latin typeface="Calibri"/>
              <a:ea typeface="Open Sans Light" panose="020B0306030504020204" pitchFamily="34" charset="0"/>
              <a:cs typeface="Oxygen Regular"/>
            </a:endParaRPr>
          </a:p>
          <a:p>
            <a:pPr marR="0" lvl="0" algn="l" defTabSz="914400" rtl="0" eaLnBrk="1" fontAlgn="auto" latinLnBrk="0" hangingPunct="1">
              <a:lnSpc>
                <a:spcPct val="100000"/>
              </a:lnSpc>
              <a:spcBef>
                <a:spcPts val="0"/>
              </a:spcBef>
              <a:spcAft>
                <a:spcPts val="0"/>
              </a:spcAft>
              <a:buClrTx/>
              <a:buSzTx/>
              <a:tabLst/>
              <a:defRPr/>
            </a:pPr>
            <a:endParaRPr kumimoji="0" lang="en-US" sz="2100" b="0" i="0" u="none" strike="noStrike" kern="1200" cap="none" spc="0" normalizeH="0" baseline="0" noProof="0" dirty="0">
              <a:ln>
                <a:noFill/>
              </a:ln>
              <a:solidFill>
                <a:srgbClr val="E7E6E6">
                  <a:lumMod val="25000"/>
                </a:srgbClr>
              </a:solidFill>
              <a:effectLst/>
              <a:uLnTx/>
              <a:uFillTx/>
              <a:latin typeface="Calibri"/>
              <a:ea typeface="Open Sans Light" panose="020B0306030504020204" pitchFamily="34" charset="0"/>
              <a:cs typeface="Oxygen Regular"/>
            </a:endParaRPr>
          </a:p>
        </p:txBody>
      </p:sp>
    </p:spTree>
    <p:extLst>
      <p:ext uri="{BB962C8B-B14F-4D97-AF65-F5344CB8AC3E}">
        <p14:creationId xmlns:p14="http://schemas.microsoft.com/office/powerpoint/2010/main" val="33054117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Title 33"/>
          <p:cNvSpPr>
            <a:spLocks noGrp="1"/>
          </p:cNvSpPr>
          <p:nvPr>
            <p:ph type="title"/>
          </p:nvPr>
        </p:nvSpPr>
        <p:spPr/>
        <p:txBody>
          <a:bodyPr/>
          <a:lstStyle/>
          <a:p>
            <a:r>
              <a:rPr lang="en-US" dirty="0">
                <a:latin typeface="+mn-lt"/>
              </a:rPr>
              <a:t>Ex </a:t>
            </a:r>
            <a:r>
              <a:rPr lang="en-US" dirty="0" err="1">
                <a:latin typeface="+mn-lt"/>
              </a:rPr>
              <a:t>Parte</a:t>
            </a:r>
            <a:r>
              <a:rPr lang="en-US" dirty="0">
                <a:latin typeface="+mn-lt"/>
              </a:rPr>
              <a:t> Contacts</a:t>
            </a:r>
          </a:p>
        </p:txBody>
      </p:sp>
      <p:sp>
        <p:nvSpPr>
          <p:cNvPr id="36" name="TextBox 35"/>
          <p:cNvSpPr txBox="1"/>
          <p:nvPr/>
        </p:nvSpPr>
        <p:spPr>
          <a:xfrm>
            <a:off x="655446" y="1219200"/>
            <a:ext cx="7900834" cy="4724370"/>
          </a:xfrm>
          <a:prstGeom prst="rect">
            <a:avLst/>
          </a:prstGeom>
          <a:no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000000"/>
                </a:solidFill>
                <a:effectLst/>
                <a:uLnTx/>
                <a:uFillTx/>
                <a:latin typeface="Calibri"/>
                <a:ea typeface="Open Sans Light" panose="020B0306030504020204" pitchFamily="34" charset="0"/>
                <a:cs typeface="Oxygen Regular"/>
              </a:rPr>
              <a:t>Arm yourself (and staff, arm your quasi-judges!) with knowledge you need when persons want to talk about a pending quasi-judicial matter outside the hearing.  Keep some “talking points” ready; e.g.:</a:t>
            </a:r>
          </a:p>
          <a:p>
            <a:pPr marL="800100" marR="0" lvl="1"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srgbClr val="000000"/>
                </a:solidFill>
                <a:effectLst/>
                <a:uLnTx/>
                <a:uFillTx/>
                <a:latin typeface="Calibri"/>
                <a:ea typeface="Open Sans Light" panose="020B0306030504020204" pitchFamily="34" charset="0"/>
                <a:cs typeface="Oxygen Regular"/>
              </a:rPr>
              <a:t>“Thanks for your interest [or e-mail, etc.] but I can’t talk with you about this application outside the upcoming hearing.  I’d like to hear your views but because this is a specific property rights case, I need to hear and consider the evidence only through our public hearing process.  Please plan to attend the hearing  if you can.  If you can’t attend, you can send written comments to our staff and they’ll include those comments in hearing materials.”</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000000"/>
                </a:solidFill>
                <a:effectLst/>
                <a:uLnTx/>
                <a:uFillTx/>
                <a:latin typeface="Calibri"/>
                <a:ea typeface="Open Sans Light" panose="020B0306030504020204" pitchFamily="34" charset="0"/>
                <a:cs typeface="Oxygen Regular"/>
              </a:rPr>
              <a:t>Consider having a short explanation, or “FAQs,” on the quasi-judicial process on your website – as noted, these “rules of engagement” are non-intuitive and may be baffling to those encountering them for the first time!</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2100" b="0" i="0" u="none" strike="noStrike" kern="1200" cap="none" spc="0" normalizeH="0" baseline="0" noProof="0" dirty="0">
              <a:ln>
                <a:noFill/>
              </a:ln>
              <a:solidFill>
                <a:srgbClr val="E7E6E6">
                  <a:lumMod val="25000"/>
                </a:srgbClr>
              </a:solidFill>
              <a:effectLst/>
              <a:uLnTx/>
              <a:uFillTx/>
              <a:latin typeface="Calibri"/>
              <a:ea typeface="Open Sans Light" panose="020B0306030504020204" pitchFamily="34" charset="0"/>
              <a:cs typeface="Oxygen Regular"/>
            </a:endParaRPr>
          </a:p>
        </p:txBody>
      </p:sp>
    </p:spTree>
    <p:extLst>
      <p:ext uri="{BB962C8B-B14F-4D97-AF65-F5344CB8AC3E}">
        <p14:creationId xmlns:p14="http://schemas.microsoft.com/office/powerpoint/2010/main" val="17589955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Title 33"/>
          <p:cNvSpPr>
            <a:spLocks noGrp="1"/>
          </p:cNvSpPr>
          <p:nvPr>
            <p:ph type="title"/>
          </p:nvPr>
        </p:nvSpPr>
        <p:spPr/>
        <p:txBody>
          <a:bodyPr/>
          <a:lstStyle/>
          <a:p>
            <a:r>
              <a:rPr lang="en-US" dirty="0">
                <a:latin typeface="+mn-lt"/>
              </a:rPr>
              <a:t>Ex </a:t>
            </a:r>
            <a:r>
              <a:rPr lang="en-US" dirty="0" err="1">
                <a:latin typeface="+mn-lt"/>
              </a:rPr>
              <a:t>Parte</a:t>
            </a:r>
            <a:r>
              <a:rPr lang="en-US" dirty="0">
                <a:latin typeface="+mn-lt"/>
              </a:rPr>
              <a:t> Contacts</a:t>
            </a:r>
          </a:p>
        </p:txBody>
      </p:sp>
      <p:sp>
        <p:nvSpPr>
          <p:cNvPr id="36" name="TextBox 35"/>
          <p:cNvSpPr txBox="1"/>
          <p:nvPr/>
        </p:nvSpPr>
        <p:spPr>
          <a:xfrm>
            <a:off x="838200" y="1295400"/>
            <a:ext cx="7900834" cy="4293483"/>
          </a:xfrm>
          <a:prstGeom prst="rect">
            <a:avLst/>
          </a:prstGeom>
          <a:noFill/>
        </p:spPr>
        <p:txBody>
          <a:bodyPr wrap="square" rtlCol="0">
            <a:spAutoFit/>
          </a:bodyPr>
          <a:lstStyle/>
          <a:p>
            <a:pPr marL="285750" indent="-285750" eaLnBrk="1" hangingPunct="1">
              <a:buFont typeface="Arial" panose="020B0604020202020204" pitchFamily="34" charset="0"/>
              <a:buChar char="•"/>
            </a:pPr>
            <a:r>
              <a:rPr lang="en-US" dirty="0">
                <a:solidFill>
                  <a:schemeClr val="bg2">
                    <a:lumMod val="50000"/>
                  </a:schemeClr>
                </a:solidFill>
                <a:latin typeface="+mn-lt"/>
              </a:rPr>
              <a:t>At what point does the ex </a:t>
            </a:r>
            <a:r>
              <a:rPr lang="en-US" dirty="0" err="1">
                <a:solidFill>
                  <a:schemeClr val="bg2">
                    <a:lumMod val="50000"/>
                  </a:schemeClr>
                </a:solidFill>
                <a:latin typeface="+mn-lt"/>
              </a:rPr>
              <a:t>parte</a:t>
            </a:r>
            <a:r>
              <a:rPr lang="en-US" dirty="0">
                <a:solidFill>
                  <a:schemeClr val="bg2">
                    <a:lumMod val="50000"/>
                  </a:schemeClr>
                </a:solidFill>
                <a:latin typeface="+mn-lt"/>
              </a:rPr>
              <a:t> prohibition kick in?</a:t>
            </a:r>
          </a:p>
          <a:p>
            <a:pPr marL="742950" lvl="1" indent="-285750">
              <a:buFont typeface="Arial" panose="020B0604020202020204" pitchFamily="34" charset="0"/>
              <a:buChar char="•"/>
            </a:pPr>
            <a:r>
              <a:rPr lang="en-US" dirty="0">
                <a:solidFill>
                  <a:schemeClr val="bg2">
                    <a:lumMod val="50000"/>
                  </a:schemeClr>
                </a:solidFill>
                <a:latin typeface="+mn-lt"/>
              </a:rPr>
              <a:t>At the point at which an application is filed? Before? Ask your Town Attorney – this is a somewhat fluid issue!</a:t>
            </a:r>
          </a:p>
          <a:p>
            <a:pPr marL="742950" lvl="1" indent="-285750">
              <a:buFont typeface="Arial" panose="020B0604020202020204" pitchFamily="34" charset="0"/>
              <a:buChar char="•"/>
            </a:pPr>
            <a:r>
              <a:rPr lang="en-US" dirty="0">
                <a:solidFill>
                  <a:schemeClr val="bg2">
                    <a:lumMod val="50000"/>
                  </a:schemeClr>
                </a:solidFill>
                <a:latin typeface="+mn-lt"/>
              </a:rPr>
              <a:t>But be extremely cautious about protecting your prerogative to participate as a neutral decision-maker at all times</a:t>
            </a:r>
          </a:p>
          <a:p>
            <a:pPr marL="742950" lvl="1" indent="-285750">
              <a:buFont typeface="Arial" panose="020B0604020202020204" pitchFamily="34" charset="0"/>
              <a:buChar char="•"/>
            </a:pPr>
            <a:r>
              <a:rPr lang="en-US" dirty="0">
                <a:solidFill>
                  <a:schemeClr val="bg2">
                    <a:lumMod val="50000"/>
                  </a:schemeClr>
                </a:solidFill>
                <a:latin typeface="+mn-lt"/>
              </a:rPr>
              <a:t>Should individual members of the body be “working” on a matter that could result in an application?</a:t>
            </a:r>
          </a:p>
          <a:p>
            <a:pPr marL="742950" lvl="1" indent="-285750">
              <a:buFont typeface="Arial" panose="020B0604020202020204" pitchFamily="34" charset="0"/>
              <a:buChar char="•"/>
            </a:pPr>
            <a:r>
              <a:rPr lang="en-US" dirty="0">
                <a:solidFill>
                  <a:schemeClr val="bg2">
                    <a:lumMod val="50000"/>
                  </a:schemeClr>
                </a:solidFill>
                <a:latin typeface="+mn-lt"/>
              </a:rPr>
              <a:t>What “individual” powers does any member have? Should your body have any individual “dealmakers”?</a:t>
            </a:r>
          </a:p>
          <a:p>
            <a:pPr marL="742950" lvl="1" indent="-285750">
              <a:buFont typeface="Arial" panose="020B0604020202020204" pitchFamily="34" charset="0"/>
              <a:buChar char="•"/>
            </a:pPr>
            <a:r>
              <a:rPr lang="en-US" dirty="0">
                <a:solidFill>
                  <a:schemeClr val="bg2">
                    <a:lumMod val="50000"/>
                  </a:schemeClr>
                </a:solidFill>
                <a:latin typeface="+mn-lt"/>
              </a:rPr>
              <a:t>You could get seriously in front of your colleagues or the Board of Trustees</a:t>
            </a:r>
          </a:p>
          <a:p>
            <a:pPr marL="742950" lvl="1" indent="-285750">
              <a:buFont typeface="Arial" panose="020B0604020202020204" pitchFamily="34" charset="0"/>
              <a:buChar char="•"/>
            </a:pPr>
            <a:r>
              <a:rPr lang="en-US" dirty="0">
                <a:solidFill>
                  <a:schemeClr val="bg2">
                    <a:lumMod val="50000"/>
                  </a:schemeClr>
                </a:solidFill>
                <a:latin typeface="+mn-lt"/>
              </a:rPr>
              <a:t>Or jump in front of the staff – shouldn’t it be your planning staff that has the initial contact/does the up front work on potential applications?</a:t>
            </a:r>
          </a:p>
          <a:p>
            <a:pPr marL="742950" lvl="1" indent="-285750">
              <a:buFont typeface="Arial" panose="020B0604020202020204" pitchFamily="34" charset="0"/>
              <a:buChar char="•"/>
            </a:pPr>
            <a:r>
              <a:rPr lang="en-US" dirty="0">
                <a:solidFill>
                  <a:schemeClr val="bg2">
                    <a:lumMod val="50000"/>
                  </a:schemeClr>
                </a:solidFill>
                <a:latin typeface="+mn-lt"/>
              </a:rPr>
              <a:t>Or end up in a “divide and conquer” situation</a:t>
            </a:r>
          </a:p>
          <a:p>
            <a:pPr marL="742950" lvl="1" indent="-285750">
              <a:buFont typeface="Arial" panose="020B0604020202020204" pitchFamily="34" charset="0"/>
              <a:buChar char="•"/>
            </a:pPr>
            <a:r>
              <a:rPr lang="en-US" dirty="0">
                <a:solidFill>
                  <a:schemeClr val="bg2">
                    <a:lumMod val="50000"/>
                  </a:schemeClr>
                </a:solidFill>
                <a:latin typeface="+mn-lt"/>
              </a:rPr>
              <a:t>Or end up displaying a seeming bias</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2100" b="0" i="0" u="none" strike="noStrike" kern="1200" cap="none" spc="0" normalizeH="0" baseline="0" noProof="0" dirty="0">
              <a:ln>
                <a:noFill/>
              </a:ln>
              <a:solidFill>
                <a:srgbClr val="E7E6E6">
                  <a:lumMod val="25000"/>
                </a:srgbClr>
              </a:solidFill>
              <a:effectLst/>
              <a:uLnTx/>
              <a:uFillTx/>
              <a:latin typeface="Calibri"/>
              <a:ea typeface="Open Sans Light" panose="020B0306030504020204" pitchFamily="34" charset="0"/>
              <a:cs typeface="Oxygen Regular"/>
            </a:endParaRPr>
          </a:p>
        </p:txBody>
      </p:sp>
    </p:spTree>
    <p:extLst>
      <p:ext uri="{BB962C8B-B14F-4D97-AF65-F5344CB8AC3E}">
        <p14:creationId xmlns:p14="http://schemas.microsoft.com/office/powerpoint/2010/main" val="48296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Title 33"/>
          <p:cNvSpPr>
            <a:spLocks noGrp="1"/>
          </p:cNvSpPr>
          <p:nvPr>
            <p:ph type="title"/>
          </p:nvPr>
        </p:nvSpPr>
        <p:spPr/>
        <p:txBody>
          <a:bodyPr/>
          <a:lstStyle/>
          <a:p>
            <a:r>
              <a:rPr lang="en-US" dirty="0">
                <a:latin typeface="+mn-lt"/>
              </a:rPr>
              <a:t>After the Hearing</a:t>
            </a:r>
          </a:p>
        </p:txBody>
      </p:sp>
      <p:sp>
        <p:nvSpPr>
          <p:cNvPr id="36" name="TextBox 35"/>
          <p:cNvSpPr txBox="1"/>
          <p:nvPr/>
        </p:nvSpPr>
        <p:spPr>
          <a:xfrm>
            <a:off x="233516" y="1295400"/>
            <a:ext cx="8281834" cy="4478149"/>
          </a:xfrm>
          <a:prstGeom prst="rect">
            <a:avLst/>
          </a:prstGeom>
          <a:noFill/>
        </p:spPr>
        <p:txBody>
          <a:bodyPr wrap="square" rtlCol="0">
            <a:spAutoFit/>
          </a:bodyPr>
          <a:lstStyle/>
          <a:p>
            <a:pPr marL="342900" indent="-342900">
              <a:buFont typeface="Arial" panose="020B0604020202020204" pitchFamily="34" charset="0"/>
              <a:buChar char="•"/>
            </a:pPr>
            <a:r>
              <a:rPr lang="en-US" sz="2200" dirty="0">
                <a:solidFill>
                  <a:schemeClr val="bg2">
                    <a:lumMod val="50000"/>
                  </a:schemeClr>
                </a:solidFill>
                <a:latin typeface="+mn-lt"/>
              </a:rPr>
              <a:t>Deliberation/discussion of the evidence is critical; this is where you “connect the dots” according to this “formula”: </a:t>
            </a:r>
          </a:p>
          <a:p>
            <a:pPr marL="0" indent="0" algn="ctr">
              <a:buNone/>
            </a:pPr>
            <a:r>
              <a:rPr lang="en-US" sz="2200" b="1" dirty="0">
                <a:solidFill>
                  <a:schemeClr val="bg2">
                    <a:lumMod val="50000"/>
                  </a:schemeClr>
                </a:solidFill>
                <a:latin typeface="+mn-lt"/>
              </a:rPr>
              <a:t>Facts learned at the hearing</a:t>
            </a:r>
          </a:p>
          <a:p>
            <a:pPr marL="0" indent="0" algn="ctr">
              <a:buNone/>
            </a:pPr>
            <a:r>
              <a:rPr lang="en-US" sz="2200" b="1" dirty="0">
                <a:solidFill>
                  <a:schemeClr val="bg2">
                    <a:lumMod val="50000"/>
                  </a:schemeClr>
                </a:solidFill>
                <a:latin typeface="+mn-lt"/>
              </a:rPr>
              <a:t>+ The legal criteria applicable to the matter </a:t>
            </a:r>
          </a:p>
          <a:p>
            <a:pPr marL="0" indent="0" algn="ctr">
              <a:buNone/>
            </a:pPr>
            <a:r>
              <a:rPr lang="en-US" sz="2200" b="1" dirty="0">
                <a:solidFill>
                  <a:schemeClr val="bg2">
                    <a:lumMod val="50000"/>
                  </a:schemeClr>
                </a:solidFill>
                <a:latin typeface="+mn-lt"/>
              </a:rPr>
              <a:t>= Your decision</a:t>
            </a:r>
          </a:p>
          <a:p>
            <a:pPr marL="342900" indent="-342900">
              <a:buFont typeface="Arial" panose="020B0604020202020204" pitchFamily="34" charset="0"/>
              <a:buChar char="•"/>
            </a:pPr>
            <a:r>
              <a:rPr lang="en-US" sz="2200" dirty="0">
                <a:solidFill>
                  <a:schemeClr val="bg2">
                    <a:lumMod val="50000"/>
                  </a:schemeClr>
                </a:solidFill>
                <a:latin typeface="+mn-lt"/>
              </a:rPr>
              <a:t>The body formulates the bases of its impending decision by connecting up the evidence it heard at the hearing with the legal criteria that apply to the decision</a:t>
            </a:r>
          </a:p>
          <a:p>
            <a:pPr marL="342900" indent="-342900">
              <a:buFont typeface="Arial" panose="020B0604020202020204" pitchFamily="34" charset="0"/>
              <a:buChar char="•"/>
            </a:pPr>
            <a:r>
              <a:rPr lang="en-US" sz="2200" dirty="0">
                <a:solidFill>
                  <a:schemeClr val="bg2">
                    <a:lumMod val="50000"/>
                  </a:schemeClr>
                </a:solidFill>
                <a:latin typeface="+mn-lt"/>
              </a:rPr>
              <a:t>The applicant and others obtain an understanding of your position.</a:t>
            </a:r>
          </a:p>
          <a:p>
            <a:pPr marL="342900" indent="-342900">
              <a:buFont typeface="Arial" panose="020B0604020202020204" pitchFamily="34" charset="0"/>
              <a:buChar char="•"/>
            </a:pPr>
            <a:r>
              <a:rPr lang="en-US" sz="2200" dirty="0">
                <a:solidFill>
                  <a:schemeClr val="bg2">
                    <a:lumMod val="50000"/>
                  </a:schemeClr>
                </a:solidFill>
                <a:latin typeface="+mn-lt"/>
              </a:rPr>
              <a:t>The reviewing judge looks to understand why you decided. the matter as you did (and whether it comports with your criteria and the law).</a:t>
            </a:r>
          </a:p>
          <a:p>
            <a:pPr marL="690372"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2100" b="0" i="0" u="none" strike="noStrike" kern="1200" cap="none" spc="0" normalizeH="0" baseline="0" noProof="0" dirty="0">
              <a:ln>
                <a:noFill/>
              </a:ln>
              <a:solidFill>
                <a:schemeClr val="bg2">
                  <a:lumMod val="50000"/>
                </a:schemeClr>
              </a:solidFill>
              <a:effectLst/>
              <a:uLnTx/>
              <a:uFillTx/>
              <a:latin typeface="Calibri"/>
              <a:ea typeface="Open Sans Light" panose="020B0306030504020204" pitchFamily="34" charset="0"/>
              <a:cs typeface="Oxygen Regular"/>
            </a:endParaRPr>
          </a:p>
        </p:txBody>
      </p:sp>
    </p:spTree>
    <p:extLst>
      <p:ext uri="{BB962C8B-B14F-4D97-AF65-F5344CB8AC3E}">
        <p14:creationId xmlns:p14="http://schemas.microsoft.com/office/powerpoint/2010/main" val="10580477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Title 33"/>
          <p:cNvSpPr>
            <a:spLocks noGrp="1"/>
          </p:cNvSpPr>
          <p:nvPr>
            <p:ph type="title"/>
          </p:nvPr>
        </p:nvSpPr>
        <p:spPr/>
        <p:txBody>
          <a:bodyPr/>
          <a:lstStyle/>
          <a:p>
            <a:r>
              <a:rPr lang="en-US" dirty="0">
                <a:latin typeface="+mn-lt"/>
              </a:rPr>
              <a:t>After the Hearing</a:t>
            </a:r>
          </a:p>
        </p:txBody>
      </p:sp>
      <p:sp>
        <p:nvSpPr>
          <p:cNvPr id="36" name="TextBox 35"/>
          <p:cNvSpPr txBox="1"/>
          <p:nvPr/>
        </p:nvSpPr>
        <p:spPr>
          <a:xfrm>
            <a:off x="233516" y="1295400"/>
            <a:ext cx="8281834" cy="4293483"/>
          </a:xfrm>
          <a:prstGeom prst="rect">
            <a:avLst/>
          </a:prstGeom>
          <a:noFill/>
        </p:spPr>
        <p:txBody>
          <a:bodyPr wrap="square" rtlCol="0">
            <a:spAutoFit/>
          </a:bodyPr>
          <a:lstStyle/>
          <a:p>
            <a:pPr marL="285750" indent="-285750">
              <a:buFont typeface="Arial" panose="020B0604020202020204" pitchFamily="34" charset="0"/>
              <a:buChar char="•"/>
            </a:pPr>
            <a:r>
              <a:rPr lang="en-US" sz="1800" dirty="0">
                <a:solidFill>
                  <a:schemeClr val="bg2">
                    <a:lumMod val="50000"/>
                  </a:schemeClr>
                </a:solidFill>
                <a:latin typeface="+mn-lt"/>
              </a:rPr>
              <a:t>Deliberation is the time to “talk amongst yourselves.”</a:t>
            </a:r>
          </a:p>
          <a:p>
            <a:pPr marL="742950" lvl="1" indent="-285750">
              <a:buFont typeface="Arial" panose="020B0604020202020204" pitchFamily="34" charset="0"/>
              <a:buChar char="•"/>
            </a:pPr>
            <a:r>
              <a:rPr lang="en-US" sz="1800" dirty="0">
                <a:solidFill>
                  <a:schemeClr val="bg2">
                    <a:lumMod val="50000"/>
                  </a:schemeClr>
                </a:solidFill>
                <a:latin typeface="+mn-lt"/>
              </a:rPr>
              <a:t>The time for questions for the applicant or other witnesses is over!</a:t>
            </a:r>
          </a:p>
          <a:p>
            <a:pPr lvl="1"/>
            <a:r>
              <a:rPr lang="en-US" sz="1800" dirty="0">
                <a:solidFill>
                  <a:schemeClr val="bg2">
                    <a:lumMod val="50000"/>
                  </a:schemeClr>
                </a:solidFill>
                <a:latin typeface="+mn-lt"/>
              </a:rPr>
              <a:t>If you had questions about details as the hearing unfolded, jot them down and be prepared to ask them during the hearing, </a:t>
            </a:r>
            <a:r>
              <a:rPr lang="en-US" sz="1800" b="1" dirty="0">
                <a:solidFill>
                  <a:schemeClr val="bg2">
                    <a:lumMod val="50000"/>
                  </a:schemeClr>
                </a:solidFill>
                <a:latin typeface="+mn-lt"/>
              </a:rPr>
              <a:t>not after </a:t>
            </a:r>
          </a:p>
          <a:p>
            <a:pPr marL="1200150" lvl="2" indent="-285750">
              <a:buFont typeface="Arial" panose="020B0604020202020204" pitchFamily="34" charset="0"/>
              <a:buChar char="•"/>
            </a:pPr>
            <a:r>
              <a:rPr lang="en-US" sz="1800" dirty="0">
                <a:solidFill>
                  <a:schemeClr val="bg2">
                    <a:lumMod val="50000"/>
                  </a:schemeClr>
                </a:solidFill>
                <a:latin typeface="+mn-lt"/>
              </a:rPr>
              <a:t>Example: “When do you anticipate your opening day to be?” “What’s going to be on your menu?” </a:t>
            </a:r>
          </a:p>
          <a:p>
            <a:pPr marL="1200150" lvl="2" indent="-285750">
              <a:buFont typeface="Arial" panose="020B0604020202020204" pitchFamily="34" charset="0"/>
              <a:buChar char="•"/>
            </a:pPr>
            <a:r>
              <a:rPr lang="en-US" sz="1800" dirty="0">
                <a:solidFill>
                  <a:schemeClr val="bg2">
                    <a:lumMod val="50000"/>
                  </a:schemeClr>
                </a:solidFill>
                <a:latin typeface="+mn-lt"/>
              </a:rPr>
              <a:t>But be cautious about questions during the hearing – you’re seeking clarification on essential points to plug into the “formula” – not asking about extraneous matters, or asking “leading” questions that may be perceived as bias, or that contain your own (uncorroborated) version of the “facts,” or make you appear to be an advocate rather than a judge</a:t>
            </a:r>
          </a:p>
          <a:p>
            <a:pPr marL="1200150" lvl="2" indent="-285750">
              <a:buFont typeface="Arial" panose="020B0604020202020204" pitchFamily="34" charset="0"/>
              <a:buChar char="•"/>
            </a:pPr>
            <a:r>
              <a:rPr lang="en-US" sz="1800" dirty="0">
                <a:solidFill>
                  <a:schemeClr val="bg2">
                    <a:lumMod val="50000"/>
                  </a:schemeClr>
                </a:solidFill>
                <a:latin typeface="+mn-lt"/>
              </a:rPr>
              <a:t>And remember, “talk amongst yourselves” time is during deliberations, not during the hearing! Hearing time belongs to the applicant, staff, and others testifying.</a:t>
            </a:r>
          </a:p>
          <a:p>
            <a:pPr marL="690372"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2100" b="0" i="0" u="none" strike="noStrike" kern="1200" cap="none" spc="0" normalizeH="0" baseline="0" noProof="0" dirty="0">
              <a:ln>
                <a:noFill/>
              </a:ln>
              <a:solidFill>
                <a:srgbClr val="E7E6E6">
                  <a:lumMod val="25000"/>
                </a:srgbClr>
              </a:solidFill>
              <a:effectLst/>
              <a:uLnTx/>
              <a:uFillTx/>
              <a:latin typeface="Calibri"/>
              <a:ea typeface="Open Sans Light" panose="020B0306030504020204" pitchFamily="34" charset="0"/>
              <a:cs typeface="Oxygen Regular"/>
            </a:endParaRPr>
          </a:p>
        </p:txBody>
      </p:sp>
    </p:spTree>
    <p:extLst>
      <p:ext uri="{BB962C8B-B14F-4D97-AF65-F5344CB8AC3E}">
        <p14:creationId xmlns:p14="http://schemas.microsoft.com/office/powerpoint/2010/main" val="13836133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Title 33"/>
          <p:cNvSpPr>
            <a:spLocks noGrp="1"/>
          </p:cNvSpPr>
          <p:nvPr>
            <p:ph type="title"/>
          </p:nvPr>
        </p:nvSpPr>
        <p:spPr/>
        <p:txBody>
          <a:bodyPr/>
          <a:lstStyle/>
          <a:p>
            <a:r>
              <a:rPr lang="en-US" dirty="0"/>
              <a:t>After the Hearing</a:t>
            </a:r>
            <a:endParaRPr lang="en-US" dirty="0">
              <a:latin typeface="+mn-lt"/>
            </a:endParaRPr>
          </a:p>
        </p:txBody>
      </p:sp>
      <p:sp>
        <p:nvSpPr>
          <p:cNvPr id="36" name="TextBox 35"/>
          <p:cNvSpPr txBox="1"/>
          <p:nvPr/>
        </p:nvSpPr>
        <p:spPr>
          <a:xfrm>
            <a:off x="661306" y="1143000"/>
            <a:ext cx="8177893" cy="4770537"/>
          </a:xfrm>
          <a:prstGeom prst="rect">
            <a:avLst/>
          </a:prstGeom>
          <a:noFill/>
        </p:spPr>
        <p:txBody>
          <a:bodyPr wrap="square" rtlCol="0">
            <a:spAutoFit/>
          </a:bodyPr>
          <a:lstStyle/>
          <a:p>
            <a:pPr>
              <a:spcAft>
                <a:spcPts val="0"/>
              </a:spcAft>
              <a:defRPr/>
            </a:pPr>
            <a:r>
              <a:rPr lang="en-US" sz="1900" dirty="0">
                <a:solidFill>
                  <a:srgbClr val="000000"/>
                </a:solidFill>
                <a:latin typeface="Calibri"/>
                <a:ea typeface="Open Sans Light" panose="020B0306030504020204" pitchFamily="34" charset="0"/>
                <a:cs typeface="Oxygen Regular"/>
              </a:rPr>
              <a:t>In deliberations:</a:t>
            </a:r>
          </a:p>
          <a:p>
            <a:pPr marL="342900" indent="-342900">
              <a:spcAft>
                <a:spcPts val="0"/>
              </a:spcAft>
              <a:buFont typeface="Arial" panose="020B0604020202020204" pitchFamily="34" charset="0"/>
              <a:buChar char="•"/>
              <a:defRPr/>
            </a:pPr>
            <a:r>
              <a:rPr kumimoji="0" lang="en-US" sz="1900" b="0" i="0" u="none" strike="noStrike" kern="1200" cap="none" spc="0" normalizeH="0" baseline="0" noProof="0" dirty="0">
                <a:ln>
                  <a:noFill/>
                </a:ln>
                <a:solidFill>
                  <a:srgbClr val="000000"/>
                </a:solidFill>
                <a:effectLst/>
                <a:uLnTx/>
                <a:uFillTx/>
                <a:latin typeface="Calibri"/>
                <a:ea typeface="Open Sans Light" panose="020B0306030504020204" pitchFamily="34" charset="0"/>
                <a:cs typeface="Oxygen Regular"/>
              </a:rPr>
              <a:t>Focus on the key issues and the relevant decision-making criteria:</a:t>
            </a:r>
          </a:p>
          <a:p>
            <a:pPr marL="800100" lvl="1" indent="-342900">
              <a:spcAft>
                <a:spcPts val="0"/>
              </a:spcAft>
              <a:buFont typeface="Arial" panose="020B0604020202020204" pitchFamily="34" charset="0"/>
              <a:buChar char="•"/>
              <a:defRPr/>
            </a:pPr>
            <a:r>
              <a:rPr lang="en-US" sz="1900" dirty="0">
                <a:solidFill>
                  <a:srgbClr val="000000"/>
                </a:solidFill>
                <a:latin typeface="Calibri"/>
                <a:ea typeface="Open Sans Light" panose="020B0306030504020204" pitchFamily="34" charset="0"/>
                <a:cs typeface="Oxygen Regular"/>
              </a:rPr>
              <a:t>In quasi-judicial matters, you </a:t>
            </a:r>
            <a:r>
              <a:rPr lang="en-US" sz="1900" u="sng" dirty="0">
                <a:solidFill>
                  <a:srgbClr val="000000"/>
                </a:solidFill>
                <a:latin typeface="Calibri"/>
                <a:ea typeface="Open Sans Light" panose="020B0306030504020204" pitchFamily="34" charset="0"/>
                <a:cs typeface="Oxygen Regular"/>
              </a:rPr>
              <a:t>must</a:t>
            </a:r>
            <a:r>
              <a:rPr lang="en-US" sz="1900" dirty="0">
                <a:solidFill>
                  <a:srgbClr val="000000"/>
                </a:solidFill>
                <a:latin typeface="Calibri"/>
                <a:ea typeface="Open Sans Light" panose="020B0306030504020204" pitchFamily="34" charset="0"/>
                <a:cs typeface="Oxygen Regular"/>
              </a:rPr>
              <a:t> make </a:t>
            </a:r>
            <a:r>
              <a:rPr kumimoji="0" lang="en-US" sz="1900" b="0" i="0" u="none" strike="noStrike" kern="1200" cap="none" spc="0" normalizeH="0" baseline="0" noProof="0" dirty="0">
                <a:ln>
                  <a:noFill/>
                </a:ln>
                <a:solidFill>
                  <a:srgbClr val="000000"/>
                </a:solidFill>
                <a:effectLst/>
                <a:uLnTx/>
                <a:uFillTx/>
                <a:latin typeface="Calibri"/>
                <a:ea typeface="Open Sans Light" panose="020B0306030504020204" pitchFamily="34" charset="0"/>
                <a:cs typeface="Oxygen Regular"/>
              </a:rPr>
              <a:t>your decision based on the relevant existing criteria and </a:t>
            </a:r>
            <a:r>
              <a:rPr kumimoji="0" lang="en-US" sz="1900" b="1" i="0" u="none" strike="noStrike" kern="1200" cap="none" spc="0" normalizeH="0" baseline="0" noProof="0" dirty="0">
                <a:ln>
                  <a:noFill/>
                </a:ln>
                <a:solidFill>
                  <a:srgbClr val="000000"/>
                </a:solidFill>
                <a:effectLst/>
                <a:uLnTx/>
                <a:uFillTx/>
                <a:latin typeface="Calibri"/>
                <a:ea typeface="Open Sans Light" panose="020B0306030504020204" pitchFamily="34" charset="0"/>
                <a:cs typeface="Oxygen Regular"/>
              </a:rPr>
              <a:t>not on the basis of personal preferences, or irrelevant or non-existent standards, or considerations that don’t apply to the application in front </a:t>
            </a:r>
            <a:r>
              <a:rPr lang="en-US" sz="1900" b="1" dirty="0">
                <a:solidFill>
                  <a:srgbClr val="000000"/>
                </a:solidFill>
                <a:latin typeface="Calibri"/>
                <a:ea typeface="Open Sans Light" panose="020B0306030504020204" pitchFamily="34" charset="0"/>
                <a:cs typeface="Oxygen Regular"/>
              </a:rPr>
              <a:t>of you</a:t>
            </a:r>
          </a:p>
          <a:p>
            <a:pPr marL="1257300" lvl="2" indent="-342900">
              <a:spcAft>
                <a:spcPts val="0"/>
              </a:spcAft>
              <a:buFont typeface="Arial" panose="020B0604020202020204" pitchFamily="34" charset="0"/>
              <a:buChar char="•"/>
              <a:defRPr/>
            </a:pPr>
            <a:r>
              <a:rPr kumimoji="0" lang="en-US" sz="1900" b="1" i="0" u="none" strike="noStrike" kern="1200" cap="none" spc="0" normalizeH="0" baseline="0" noProof="0" dirty="0">
                <a:ln>
                  <a:noFill/>
                </a:ln>
                <a:solidFill>
                  <a:srgbClr val="000000"/>
                </a:solidFill>
                <a:effectLst/>
                <a:uLnTx/>
                <a:uFillTx/>
                <a:latin typeface="Calibri"/>
                <a:ea typeface="Open Sans Light" panose="020B0306030504020204" pitchFamily="34" charset="0"/>
                <a:cs typeface="Oxygen Regular"/>
              </a:rPr>
              <a:t>It’s easy to be led astray by pressing but irrelevant considerations! </a:t>
            </a:r>
          </a:p>
          <a:p>
            <a:pPr marL="800100" lvl="1" indent="-342900">
              <a:spcAft>
                <a:spcPts val="0"/>
              </a:spcAft>
              <a:buFont typeface="Arial" panose="020B0604020202020204" pitchFamily="34" charset="0"/>
              <a:buChar char="•"/>
              <a:defRPr/>
            </a:pPr>
            <a:r>
              <a:rPr lang="en-US" sz="1900" dirty="0">
                <a:solidFill>
                  <a:srgbClr val="000000"/>
                </a:solidFill>
                <a:latin typeface="Calibri"/>
                <a:ea typeface="Open Sans Light" panose="020B0306030504020204" pitchFamily="34" charset="0"/>
                <a:cs typeface="Oxygen Regular"/>
              </a:rPr>
              <a:t>Have </a:t>
            </a:r>
            <a:r>
              <a:rPr kumimoji="0" lang="en-US" sz="1900" b="0" i="0" u="none" strike="noStrike" kern="1200" cap="none" spc="0" normalizeH="0" baseline="0" noProof="0" dirty="0">
                <a:ln>
                  <a:noFill/>
                </a:ln>
                <a:solidFill>
                  <a:srgbClr val="000000"/>
                </a:solidFill>
                <a:effectLst/>
                <a:uLnTx/>
                <a:uFillTx/>
                <a:latin typeface="Calibri"/>
                <a:ea typeface="Open Sans Light" panose="020B0306030504020204" pitchFamily="34" charset="0"/>
                <a:cs typeface="Oxygen Regular"/>
              </a:rPr>
              <a:t>the criteria at the ready and ask questions as needed (“Staff, remind me, what’s the rule that applies to this issue?”)</a:t>
            </a:r>
          </a:p>
          <a:p>
            <a:pPr marL="1257300" lvl="2" indent="-342900">
              <a:spcAft>
                <a:spcPts val="0"/>
              </a:spcAft>
              <a:buFont typeface="Arial" panose="020B0604020202020204" pitchFamily="34" charset="0"/>
              <a:buChar char="•"/>
              <a:defRPr/>
            </a:pPr>
            <a:r>
              <a:rPr lang="en-US" sz="1900" dirty="0">
                <a:solidFill>
                  <a:srgbClr val="000000"/>
                </a:solidFill>
                <a:latin typeface="Calibri"/>
                <a:ea typeface="Open Sans Light" panose="020B0306030504020204" pitchFamily="34" charset="0"/>
                <a:cs typeface="Oxygen Regular"/>
              </a:rPr>
              <a:t>Or consider asking Town Attorney or Staff to provide you with standard checklist of applicable decision-making criteria for ready reference</a:t>
            </a:r>
            <a:endParaRPr kumimoji="0" lang="en-US" sz="1900" b="0" i="0" u="none" strike="noStrike" kern="1200" cap="none" spc="0" normalizeH="0" baseline="0" noProof="0" dirty="0">
              <a:ln>
                <a:noFill/>
              </a:ln>
              <a:solidFill>
                <a:srgbClr val="000000"/>
              </a:solidFill>
              <a:effectLst/>
              <a:uLnTx/>
              <a:uFillTx/>
              <a:latin typeface="Calibri"/>
              <a:ea typeface="Open Sans Light" panose="020B0306030504020204" pitchFamily="34" charset="0"/>
              <a:cs typeface="Oxygen Regular"/>
            </a:endParaRPr>
          </a:p>
          <a:p>
            <a:pPr marL="342900" indent="-342900">
              <a:spcAft>
                <a:spcPts val="0"/>
              </a:spcAft>
              <a:buFont typeface="Arial" panose="020B0604020202020204" pitchFamily="34" charset="0"/>
              <a:buChar char="•"/>
              <a:defRPr/>
            </a:pPr>
            <a:r>
              <a:rPr kumimoji="0" lang="en-US" sz="1900" b="0" i="0" u="none" strike="noStrike" kern="1200" cap="none" spc="0" normalizeH="0" baseline="0" noProof="0" dirty="0">
                <a:ln>
                  <a:noFill/>
                </a:ln>
                <a:solidFill>
                  <a:srgbClr val="000000"/>
                </a:solidFill>
                <a:effectLst/>
                <a:uLnTx/>
                <a:uFillTx/>
                <a:latin typeface="Calibri"/>
                <a:ea typeface="Open Sans Light" panose="020B0306030504020204" pitchFamily="34" charset="0"/>
                <a:cs typeface="Oxygen Regular"/>
              </a:rPr>
              <a:t>Discuss the relevant evidence that has been presented to you </a:t>
            </a:r>
            <a:r>
              <a:rPr kumimoji="0" lang="en-US" sz="1900" b="1" i="0" u="none" strike="noStrike" kern="1200" cap="none" spc="0" normalizeH="0" baseline="0" noProof="0" dirty="0">
                <a:ln>
                  <a:noFill/>
                </a:ln>
                <a:solidFill>
                  <a:srgbClr val="000000"/>
                </a:solidFill>
                <a:effectLst/>
                <a:uLnTx/>
                <a:uFillTx/>
                <a:latin typeface="Calibri"/>
                <a:ea typeface="Open Sans Light" panose="020B0306030504020204" pitchFamily="34" charset="0"/>
                <a:cs typeface="Oxygen Regular"/>
              </a:rPr>
              <a:t>(not stuff you “know” but that isn’t in the record!)</a:t>
            </a:r>
          </a:p>
          <a:p>
            <a:pPr marL="342900" indent="-342900">
              <a:spcAft>
                <a:spcPts val="0"/>
              </a:spcAft>
              <a:buFont typeface="Arial" panose="020B0604020202020204" pitchFamily="34" charset="0"/>
              <a:buChar char="•"/>
              <a:defRPr/>
            </a:pPr>
            <a:r>
              <a:rPr kumimoji="0" lang="en-US" sz="1900" b="0" i="0" u="none" strike="noStrike" kern="1200" cap="none" spc="0" normalizeH="0" baseline="0" noProof="0" dirty="0">
                <a:ln>
                  <a:noFill/>
                </a:ln>
                <a:solidFill>
                  <a:srgbClr val="000000"/>
                </a:solidFill>
                <a:effectLst/>
                <a:uLnTx/>
                <a:uFillTx/>
                <a:latin typeface="Calibri"/>
                <a:ea typeface="Open Sans Light" panose="020B0306030504020204" pitchFamily="34" charset="0"/>
                <a:cs typeface="Oxygen Regular"/>
              </a:rPr>
              <a:t>Remember - when you are prepared to discuss the criteria, you will arrive at a discussion of the defensible reasons for your decision.</a:t>
            </a:r>
          </a:p>
        </p:txBody>
      </p:sp>
    </p:spTree>
    <p:extLst>
      <p:ext uri="{BB962C8B-B14F-4D97-AF65-F5344CB8AC3E}">
        <p14:creationId xmlns:p14="http://schemas.microsoft.com/office/powerpoint/2010/main" val="15726640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Title 33"/>
          <p:cNvSpPr>
            <a:spLocks noGrp="1"/>
          </p:cNvSpPr>
          <p:nvPr>
            <p:ph type="title"/>
          </p:nvPr>
        </p:nvSpPr>
        <p:spPr/>
        <p:txBody>
          <a:bodyPr/>
          <a:lstStyle/>
          <a:p>
            <a:r>
              <a:rPr lang="en-US" dirty="0">
                <a:latin typeface="+mn-lt"/>
              </a:rPr>
              <a:t>Introduction</a:t>
            </a:r>
          </a:p>
        </p:txBody>
      </p:sp>
      <p:sp>
        <p:nvSpPr>
          <p:cNvPr id="36" name="TextBox 35"/>
          <p:cNvSpPr txBox="1"/>
          <p:nvPr/>
        </p:nvSpPr>
        <p:spPr>
          <a:xfrm>
            <a:off x="228600" y="1143000"/>
            <a:ext cx="7900834" cy="5324535"/>
          </a:xfrm>
          <a:prstGeom prst="rect">
            <a:avLst/>
          </a:prstGeom>
          <a:noFill/>
        </p:spPr>
        <p:txBody>
          <a:bodyPr wrap="square" rtlCol="0">
            <a:spAutoFit/>
          </a:bodyPr>
          <a:lstStyle/>
          <a:p>
            <a:pPr marL="690372"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900" dirty="0">
                <a:solidFill>
                  <a:srgbClr val="E7E6E6">
                    <a:lumMod val="25000"/>
                  </a:srgbClr>
                </a:solidFill>
                <a:latin typeface="Calibri"/>
                <a:ea typeface="Open Sans Light" panose="020B0306030504020204" pitchFamily="34" charset="0"/>
                <a:cs typeface="Oxygen Regular"/>
              </a:rPr>
              <a:t>Congratulations on your appointment to the Berthoud Planning Commission, and thank you for your service!</a:t>
            </a:r>
          </a:p>
          <a:p>
            <a:pPr marL="690372"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900" dirty="0">
                <a:solidFill>
                  <a:srgbClr val="E7E6E6">
                    <a:lumMod val="25000"/>
                  </a:srgbClr>
                </a:solidFill>
                <a:latin typeface="Calibri"/>
                <a:ea typeface="Open Sans Light" panose="020B0306030504020204" pitchFamily="34" charset="0"/>
                <a:cs typeface="Oxygen Regular"/>
              </a:rPr>
              <a:t>Refresher/intro on liability risks &amp; risk prevention best practices surrounding quasi-judicial issues</a:t>
            </a:r>
          </a:p>
          <a:p>
            <a:pPr marL="690372"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900" b="0" i="0" u="none" strike="noStrike" kern="1200" cap="none" spc="0" normalizeH="0" baseline="0" noProof="0" dirty="0">
                <a:ln>
                  <a:noFill/>
                </a:ln>
                <a:solidFill>
                  <a:srgbClr val="E7E6E6">
                    <a:lumMod val="25000"/>
                  </a:srgbClr>
                </a:solidFill>
                <a:effectLst/>
                <a:uLnTx/>
                <a:uFillTx/>
                <a:latin typeface="Calibri"/>
                <a:ea typeface="Open Sans Light" panose="020B0306030504020204" pitchFamily="34" charset="0"/>
                <a:cs typeface="Oxygen Regular"/>
              </a:rPr>
              <a:t>Presentation is a training resource only; is not intended as legal advice on any specific, pending issues</a:t>
            </a:r>
            <a:r>
              <a:rPr lang="en-US" sz="1900" dirty="0">
                <a:solidFill>
                  <a:srgbClr val="E7E6E6">
                    <a:lumMod val="25000"/>
                  </a:srgbClr>
                </a:solidFill>
                <a:latin typeface="Calibri"/>
                <a:ea typeface="Open Sans Light" panose="020B0306030504020204" pitchFamily="34" charset="0"/>
                <a:cs typeface="Oxygen Regular"/>
              </a:rPr>
              <a:t>; in case of any inconsistency between this presentation and your Town Attorney’s advice, your Town Attorney is always right!</a:t>
            </a:r>
          </a:p>
          <a:p>
            <a:pPr marL="690372"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900" b="0" i="0" u="none" strike="noStrike" kern="1200" cap="none" spc="0" normalizeH="0" baseline="0" noProof="0" dirty="0">
                <a:ln>
                  <a:noFill/>
                </a:ln>
                <a:solidFill>
                  <a:srgbClr val="E7E6E6">
                    <a:lumMod val="25000"/>
                  </a:srgbClr>
                </a:solidFill>
                <a:effectLst/>
                <a:uLnTx/>
                <a:uFillTx/>
                <a:latin typeface="Calibri"/>
                <a:ea typeface="Open Sans Light" panose="020B0306030504020204" pitchFamily="34" charset="0"/>
                <a:cs typeface="Oxygen Regular"/>
              </a:rPr>
              <a:t>For additional CIRSA resources:</a:t>
            </a:r>
            <a:endParaRPr lang="en-US" sz="1900" noProof="0" dirty="0">
              <a:solidFill>
                <a:srgbClr val="E7E6E6">
                  <a:lumMod val="25000"/>
                </a:srgbClr>
              </a:solidFill>
              <a:latin typeface="Calibri"/>
              <a:ea typeface="Open Sans Light" panose="020B0306030504020204" pitchFamily="34" charset="0"/>
              <a:cs typeface="Oxygen Regular"/>
            </a:endParaRPr>
          </a:p>
          <a:p>
            <a:pPr marL="1147572" lvl="1" indent="-342900" fontAlgn="auto">
              <a:spcBef>
                <a:spcPts val="0"/>
              </a:spcBef>
              <a:spcAft>
                <a:spcPts val="0"/>
              </a:spcAft>
              <a:buFont typeface="Arial" panose="020B0604020202020204" pitchFamily="34" charset="0"/>
              <a:buChar char="•"/>
              <a:defRPr/>
            </a:pPr>
            <a:r>
              <a:rPr lang="en-US" sz="1900" dirty="0">
                <a:solidFill>
                  <a:srgbClr val="E7E6E6">
                    <a:lumMod val="25000"/>
                  </a:srgbClr>
                </a:solidFill>
                <a:latin typeface="Calibri"/>
                <a:ea typeface="Open Sans Light" panose="020B0306030504020204" pitchFamily="34" charset="0"/>
                <a:cs typeface="Oxygen Regular"/>
              </a:rPr>
              <a:t>The e</a:t>
            </a:r>
            <a:r>
              <a:rPr kumimoji="0" lang="en-US" sz="1900" b="0" i="0" u="none" strike="noStrike" kern="1200" cap="none" spc="0" normalizeH="0" baseline="0" noProof="0" dirty="0" err="1">
                <a:ln>
                  <a:noFill/>
                </a:ln>
                <a:solidFill>
                  <a:srgbClr val="E7E6E6">
                    <a:lumMod val="25000"/>
                  </a:srgbClr>
                </a:solidFill>
                <a:effectLst/>
                <a:uLnTx/>
                <a:uFillTx/>
                <a:latin typeface="Calibri"/>
                <a:ea typeface="Open Sans Light" panose="020B0306030504020204" pitchFamily="34" charset="0"/>
                <a:cs typeface="Oxygen Regular"/>
              </a:rPr>
              <a:t>lected</a:t>
            </a:r>
            <a:r>
              <a:rPr kumimoji="0" lang="en-US" sz="1900" b="0" i="0" u="none" strike="noStrike" kern="1200" cap="none" spc="0" normalizeH="0" baseline="0" noProof="0" dirty="0">
                <a:ln>
                  <a:noFill/>
                </a:ln>
                <a:solidFill>
                  <a:srgbClr val="E7E6E6">
                    <a:lumMod val="25000"/>
                  </a:srgbClr>
                </a:solidFill>
                <a:effectLst/>
                <a:uLnTx/>
                <a:uFillTx/>
                <a:latin typeface="Calibri"/>
                <a:ea typeface="Open Sans Light" panose="020B0306030504020204" pitchFamily="34" charset="0"/>
                <a:cs typeface="Oxygen Regular"/>
              </a:rPr>
              <a:t> officials’ </a:t>
            </a:r>
            <a:r>
              <a:rPr lang="en-US" sz="1900" dirty="0">
                <a:solidFill>
                  <a:srgbClr val="E7E6E6">
                    <a:lumMod val="25000"/>
                  </a:srgbClr>
                </a:solidFill>
                <a:latin typeface="Calibri"/>
                <a:ea typeface="Open Sans Light" panose="020B0306030504020204" pitchFamily="34" charset="0"/>
                <a:cs typeface="Oxygen Regular"/>
              </a:rPr>
              <a:t>page on CIRSA website has some resources relevant to boards and commissions: </a:t>
            </a:r>
            <a:r>
              <a:rPr lang="en-US" sz="1900" dirty="0">
                <a:solidFill>
                  <a:srgbClr val="E7E6E6">
                    <a:lumMod val="25000"/>
                  </a:srgbClr>
                </a:solidFill>
                <a:latin typeface="Calibri"/>
                <a:ea typeface="Open Sans Light" panose="020B0306030504020204" pitchFamily="34" charset="0"/>
                <a:cs typeface="Oxygen Regular"/>
                <a:hlinkClick r:id="rId2"/>
              </a:rPr>
              <a:t>https://www.cirsa.org/safety-training/elected-officials/</a:t>
            </a:r>
            <a:r>
              <a:rPr lang="en-US" sz="1900" dirty="0">
                <a:solidFill>
                  <a:srgbClr val="E7E6E6">
                    <a:lumMod val="25000"/>
                  </a:srgbClr>
                </a:solidFill>
                <a:latin typeface="Calibri"/>
                <a:ea typeface="Open Sans Light" panose="020B0306030504020204" pitchFamily="34" charset="0"/>
                <a:cs typeface="Oxygen Regular"/>
              </a:rPr>
              <a:t> </a:t>
            </a:r>
          </a:p>
          <a:p>
            <a:pPr marL="1147572" lvl="1" indent="-342900" fontAlgn="auto">
              <a:spcBef>
                <a:spcPts val="0"/>
              </a:spcBef>
              <a:spcAft>
                <a:spcPts val="0"/>
              </a:spcAft>
              <a:buFont typeface="Arial" panose="020B0604020202020204" pitchFamily="34" charset="0"/>
              <a:buChar char="•"/>
              <a:defRPr/>
            </a:pPr>
            <a:r>
              <a:rPr lang="en-US" sz="1900" dirty="0">
                <a:solidFill>
                  <a:srgbClr val="E7E6E6">
                    <a:lumMod val="25000"/>
                  </a:srgbClr>
                </a:solidFill>
                <a:latin typeface="Calibri"/>
                <a:ea typeface="Open Sans Light" panose="020B0306030504020204" pitchFamily="34" charset="0"/>
                <a:cs typeface="Oxygen Regular"/>
              </a:rPr>
              <a:t>CIRSA </a:t>
            </a:r>
            <a:r>
              <a:rPr lang="en-US" sz="1900" i="1" dirty="0">
                <a:solidFill>
                  <a:srgbClr val="E7E6E6">
                    <a:lumMod val="25000"/>
                  </a:srgbClr>
                </a:solidFill>
                <a:latin typeface="Calibri"/>
                <a:ea typeface="Open Sans Light" panose="020B0306030504020204" pitchFamily="34" charset="0"/>
                <a:cs typeface="Oxygen Regular"/>
              </a:rPr>
              <a:t>Elected Officials Liability Handbook</a:t>
            </a:r>
            <a:r>
              <a:rPr lang="en-US" sz="1900" dirty="0">
                <a:solidFill>
                  <a:srgbClr val="E7E6E6">
                    <a:lumMod val="25000"/>
                  </a:srgbClr>
                </a:solidFill>
                <a:latin typeface="Calibri"/>
                <a:ea typeface="Open Sans Light" panose="020B0306030504020204" pitchFamily="34" charset="0"/>
                <a:cs typeface="Oxygen Regular"/>
              </a:rPr>
              <a:t>: </a:t>
            </a:r>
            <a:r>
              <a:rPr lang="en-US" sz="1900" dirty="0">
                <a:solidFill>
                  <a:srgbClr val="E7E6E6">
                    <a:lumMod val="25000"/>
                  </a:srgbClr>
                </a:solidFill>
                <a:latin typeface="Calibri"/>
                <a:ea typeface="Open Sans Light" panose="020B0306030504020204" pitchFamily="34" charset="0"/>
                <a:cs typeface="Oxygen Regular"/>
                <a:hlinkClick r:id="rId3"/>
              </a:rPr>
              <a:t>https://www.cirsa.org/wp-content/uploads/2019/06/EthicsLiabilityBestPracticesHandbookForElectedOfficials.pdf</a:t>
            </a:r>
            <a:r>
              <a:rPr lang="en-US" sz="1900" dirty="0">
                <a:solidFill>
                  <a:srgbClr val="E7E6E6">
                    <a:lumMod val="25000"/>
                  </a:srgbClr>
                </a:solidFill>
                <a:latin typeface="Calibri"/>
                <a:ea typeface="Open Sans Light" panose="020B0306030504020204" pitchFamily="34" charset="0"/>
                <a:cs typeface="Oxygen Regular"/>
              </a:rPr>
              <a:t> </a:t>
            </a:r>
            <a:endParaRPr kumimoji="0" lang="en-US" sz="1900" b="0" i="0" u="none" strike="noStrike" kern="1200" cap="none" spc="0" normalizeH="0" baseline="0" noProof="0" dirty="0">
              <a:ln>
                <a:noFill/>
              </a:ln>
              <a:solidFill>
                <a:srgbClr val="E7E6E6">
                  <a:lumMod val="25000"/>
                </a:srgbClr>
              </a:solidFill>
              <a:effectLst/>
              <a:uLnTx/>
              <a:uFillTx/>
              <a:latin typeface="Calibri"/>
              <a:ea typeface="Open Sans Light" panose="020B0306030504020204" pitchFamily="34" charset="0"/>
              <a:cs typeface="Oxygen Regular"/>
            </a:endParaRPr>
          </a:p>
          <a:p>
            <a:pPr marL="0" marR="0" lvl="0" indent="0" algn="l" defTabSz="914400" rtl="0" eaLnBrk="1" fontAlgn="auto" latinLnBrk="0" hangingPunct="1">
              <a:lnSpc>
                <a:spcPct val="100000"/>
              </a:lnSpc>
              <a:spcBef>
                <a:spcPts val="0"/>
              </a:spcBef>
              <a:spcAft>
                <a:spcPts val="0"/>
              </a:spcAft>
              <a:buClrTx/>
              <a:buSzTx/>
              <a:buFont typeface="Arial"/>
              <a:buChar char="•"/>
              <a:tabLst/>
              <a:defRPr/>
            </a:pPr>
            <a:endParaRPr kumimoji="0" lang="en-US" sz="1800" b="0" i="0" u="none" strike="noStrike" kern="1200" cap="none" spc="0" normalizeH="0" baseline="0" noProof="0" dirty="0">
              <a:ln>
                <a:noFill/>
              </a:ln>
              <a:solidFill>
                <a:srgbClr val="E7E6E6">
                  <a:lumMod val="25000"/>
                </a:srgbClr>
              </a:solidFill>
              <a:effectLst/>
              <a:uLnTx/>
              <a:uFillTx/>
              <a:latin typeface="Calibri"/>
              <a:ea typeface="Open Sans Light" panose="020B0306030504020204" pitchFamily="34" charset="0"/>
              <a:cs typeface="Oxygen Regular"/>
            </a:endParaRPr>
          </a:p>
          <a:p>
            <a:pPr marL="0" marR="0" lvl="0" indent="0" algn="l" defTabSz="914400" rtl="0" eaLnBrk="1" fontAlgn="auto" latinLnBrk="0" hangingPunct="1">
              <a:lnSpc>
                <a:spcPct val="100000"/>
              </a:lnSpc>
              <a:spcBef>
                <a:spcPts val="0"/>
              </a:spcBef>
              <a:spcAft>
                <a:spcPts val="0"/>
              </a:spcAft>
              <a:buClrTx/>
              <a:buSzTx/>
              <a:buFont typeface="Arial"/>
              <a:buChar char="•"/>
              <a:tabLst/>
              <a:defRPr/>
            </a:pPr>
            <a:endParaRPr kumimoji="0" lang="en-US" sz="1800" b="0" i="0" u="none" strike="noStrike" kern="1200" cap="none" spc="0" normalizeH="0" baseline="0" noProof="0" dirty="0">
              <a:ln>
                <a:noFill/>
              </a:ln>
              <a:solidFill>
                <a:srgbClr val="E7E6E6">
                  <a:lumMod val="25000"/>
                </a:srgbClr>
              </a:solidFill>
              <a:effectLst/>
              <a:uLnTx/>
              <a:uFillTx/>
              <a:latin typeface="Calibri"/>
              <a:ea typeface="Open Sans Light" panose="020B0306030504020204" pitchFamily="34" charset="0"/>
              <a:cs typeface="Oxygen Regular"/>
            </a:endParaRPr>
          </a:p>
        </p:txBody>
      </p:sp>
    </p:spTree>
    <p:extLst>
      <p:ext uri="{BB962C8B-B14F-4D97-AF65-F5344CB8AC3E}">
        <p14:creationId xmlns:p14="http://schemas.microsoft.com/office/powerpoint/2010/main" val="30042721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Title 33"/>
          <p:cNvSpPr>
            <a:spLocks noGrp="1"/>
          </p:cNvSpPr>
          <p:nvPr>
            <p:ph type="title"/>
          </p:nvPr>
        </p:nvSpPr>
        <p:spPr/>
        <p:txBody>
          <a:bodyPr/>
          <a:lstStyle/>
          <a:p>
            <a:r>
              <a:rPr lang="en-US" dirty="0"/>
              <a:t>After the Hearing</a:t>
            </a:r>
            <a:endParaRPr lang="en-US" dirty="0">
              <a:latin typeface="+mn-lt"/>
            </a:endParaRPr>
          </a:p>
        </p:txBody>
      </p:sp>
      <p:sp>
        <p:nvSpPr>
          <p:cNvPr id="35" name="Text Placeholder 34"/>
          <p:cNvSpPr>
            <a:spLocks noGrp="1"/>
          </p:cNvSpPr>
          <p:nvPr>
            <p:ph type="body" sz="quarter" idx="10"/>
          </p:nvPr>
        </p:nvSpPr>
        <p:spPr>
          <a:xfrm>
            <a:off x="642785" y="1143000"/>
            <a:ext cx="7886700" cy="430030"/>
          </a:xfrm>
        </p:spPr>
        <p:txBody>
          <a:bodyPr>
            <a:normAutofit lnSpcReduction="10000"/>
          </a:bodyPr>
          <a:lstStyle/>
          <a:p>
            <a:pPr algn="ctr"/>
            <a:r>
              <a:rPr lang="en-US" sz="2400" dirty="0"/>
              <a:t>Deliberations Matter – Use the “Rule of Why”</a:t>
            </a:r>
            <a:endParaRPr lang="en-US" sz="2400" dirty="0">
              <a:latin typeface="+mn-lt"/>
            </a:endParaRPr>
          </a:p>
        </p:txBody>
      </p:sp>
      <p:sp>
        <p:nvSpPr>
          <p:cNvPr id="36" name="TextBox 35"/>
          <p:cNvSpPr txBox="1"/>
          <p:nvPr/>
        </p:nvSpPr>
        <p:spPr>
          <a:xfrm>
            <a:off x="751480" y="1669959"/>
            <a:ext cx="7900834" cy="433965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1200"/>
              </a:spcAft>
              <a:buClrTx/>
              <a:buSzTx/>
              <a:buFontTx/>
              <a:buNone/>
              <a:tabLst/>
              <a:defRPr/>
            </a:pPr>
            <a:r>
              <a:rPr kumimoji="0" lang="en-US" sz="1800" b="1" i="0" u="none" strike="noStrike" kern="1200" cap="none" spc="0" normalizeH="0" baseline="0" noProof="0" dirty="0">
                <a:ln>
                  <a:noFill/>
                </a:ln>
                <a:solidFill>
                  <a:srgbClr val="000000"/>
                </a:solidFill>
                <a:effectLst/>
                <a:uLnTx/>
                <a:uFillTx/>
                <a:latin typeface="Calibri"/>
                <a:ea typeface="Open Sans Light" panose="020B0306030504020204" pitchFamily="34" charset="0"/>
                <a:cs typeface="Oxygen Regular"/>
              </a:rPr>
              <a:t>The Rule of Why In Action:</a:t>
            </a:r>
          </a:p>
          <a:p>
            <a:pPr marL="0" marR="0" lvl="0" indent="0" algn="l" defTabSz="914400" rtl="0" eaLnBrk="1" fontAlgn="auto" latinLnBrk="0" hangingPunct="1">
              <a:lnSpc>
                <a:spcPct val="100000"/>
              </a:lnSpc>
              <a:spcBef>
                <a:spcPts val="0"/>
              </a:spcBef>
              <a:spcAft>
                <a:spcPts val="120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Calibri"/>
                <a:ea typeface="Open Sans Light" panose="020B0306030504020204" pitchFamily="34" charset="0"/>
                <a:cs typeface="Oxygen Regular"/>
              </a:rPr>
              <a:t>Chair:  “</a:t>
            </a:r>
            <a:r>
              <a:rPr lang="en-US" dirty="0">
                <a:solidFill>
                  <a:srgbClr val="000000"/>
                </a:solidFill>
                <a:latin typeface="Calibri"/>
                <a:ea typeface="Open Sans Light" panose="020B0306030504020204" pitchFamily="34" charset="0"/>
                <a:cs typeface="Oxygen Regular"/>
              </a:rPr>
              <a:t>I’d like to thank </a:t>
            </a:r>
            <a:r>
              <a:rPr kumimoji="0" lang="en-US" sz="1800" b="0" i="0" u="none" strike="noStrike" kern="1200" cap="none" spc="0" normalizeH="0" baseline="0" noProof="0" dirty="0">
                <a:ln>
                  <a:noFill/>
                </a:ln>
                <a:solidFill>
                  <a:srgbClr val="000000"/>
                </a:solidFill>
                <a:effectLst/>
                <a:uLnTx/>
                <a:uFillTx/>
                <a:latin typeface="Calibri"/>
                <a:ea typeface="Open Sans Light" panose="020B0306030504020204" pitchFamily="34" charset="0"/>
                <a:cs typeface="Oxygen Regular"/>
              </a:rPr>
              <a:t>everyone for their comments on this development plan.  Now it’s time for </a:t>
            </a:r>
            <a:r>
              <a:rPr lang="en-US" dirty="0">
                <a:solidFill>
                  <a:srgbClr val="000000"/>
                </a:solidFill>
                <a:latin typeface="Calibri"/>
                <a:ea typeface="Open Sans Light" panose="020B0306030504020204" pitchFamily="34" charset="0"/>
                <a:cs typeface="Oxygen Regular"/>
              </a:rPr>
              <a:t>the Board </a:t>
            </a:r>
            <a:r>
              <a:rPr kumimoji="0" lang="en-US" sz="1800" b="0" i="0" u="none" strike="noStrike" kern="1200" cap="none" spc="0" normalizeH="0" baseline="0" noProof="0" dirty="0">
                <a:ln>
                  <a:noFill/>
                </a:ln>
                <a:solidFill>
                  <a:srgbClr val="000000"/>
                </a:solidFill>
                <a:effectLst/>
                <a:uLnTx/>
                <a:uFillTx/>
                <a:latin typeface="Calibri"/>
                <a:ea typeface="Open Sans Light" panose="020B0306030504020204" pitchFamily="34" charset="0"/>
                <a:cs typeface="Oxygen Regular"/>
              </a:rPr>
              <a:t>to deliberate.  Who would like to start the discussion?”</a:t>
            </a:r>
          </a:p>
          <a:p>
            <a:pPr marL="0" marR="0" lvl="0" indent="0" algn="l" defTabSz="914400" rtl="0" eaLnBrk="1" fontAlgn="auto" latinLnBrk="0" hangingPunct="1">
              <a:lnSpc>
                <a:spcPct val="100000"/>
              </a:lnSpc>
              <a:spcBef>
                <a:spcPts val="0"/>
              </a:spcBef>
              <a:spcAft>
                <a:spcPts val="120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Calibri"/>
                <a:ea typeface="Open Sans Light" panose="020B0306030504020204" pitchFamily="34" charset="0"/>
                <a:cs typeface="Oxygen Regular"/>
              </a:rPr>
              <a:t>Member Sam:  “I would, thank you, Madam Chair.  I think we’ve heard a lot of differing </a:t>
            </a:r>
            <a:r>
              <a:rPr lang="en-US" dirty="0">
                <a:solidFill>
                  <a:srgbClr val="000000"/>
                </a:solidFill>
                <a:latin typeface="Calibri"/>
                <a:ea typeface="Open Sans Light" panose="020B0306030504020204" pitchFamily="34" charset="0"/>
                <a:cs typeface="Oxygen Regular"/>
              </a:rPr>
              <a:t>opinions here and I just want to say I’m adamantly opposed and I’m voting no</a:t>
            </a:r>
            <a:r>
              <a:rPr kumimoji="0" lang="en-US" sz="1800" b="0" i="0" u="none" strike="noStrike" kern="1200" cap="none" spc="0" normalizeH="0" baseline="0" noProof="0" dirty="0">
                <a:ln>
                  <a:noFill/>
                </a:ln>
                <a:solidFill>
                  <a:srgbClr val="000000"/>
                </a:solidFill>
                <a:effectLst/>
                <a:uLnTx/>
                <a:uFillTx/>
                <a:latin typeface="Calibri"/>
                <a:ea typeface="Open Sans Light" panose="020B0306030504020204" pitchFamily="34" charset="0"/>
                <a:cs typeface="Oxygen Regular"/>
              </a:rPr>
              <a:t>.”</a:t>
            </a:r>
          </a:p>
          <a:p>
            <a:pPr marL="0" marR="0" lvl="0" indent="0" algn="l" defTabSz="914400" rtl="0" eaLnBrk="1" fontAlgn="auto" latinLnBrk="0" hangingPunct="1">
              <a:lnSpc>
                <a:spcPct val="100000"/>
              </a:lnSpc>
              <a:spcBef>
                <a:spcPts val="0"/>
              </a:spcBef>
              <a:spcAft>
                <a:spcPts val="120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Calibri"/>
                <a:ea typeface="Open Sans Light" panose="020B0306030504020204" pitchFamily="34" charset="0"/>
                <a:cs typeface="Oxygen Regular"/>
              </a:rPr>
              <a:t>Member </a:t>
            </a:r>
            <a:r>
              <a:rPr lang="en-US" dirty="0">
                <a:solidFill>
                  <a:srgbClr val="000000"/>
                </a:solidFill>
                <a:latin typeface="Calibri"/>
                <a:ea typeface="Open Sans Light" panose="020B0306030504020204" pitchFamily="34" charset="0"/>
                <a:cs typeface="Oxygen Regular"/>
              </a:rPr>
              <a:t>Tami</a:t>
            </a:r>
            <a:r>
              <a:rPr kumimoji="0" lang="en-US" sz="1800" b="0" i="0" u="none" strike="noStrike" kern="1200" cap="none" spc="0" normalizeH="0" baseline="0" noProof="0" dirty="0">
                <a:ln>
                  <a:noFill/>
                </a:ln>
                <a:solidFill>
                  <a:srgbClr val="000000"/>
                </a:solidFill>
                <a:effectLst/>
                <a:uLnTx/>
                <a:uFillTx/>
                <a:latin typeface="Calibri"/>
                <a:ea typeface="Open Sans Light" panose="020B0306030504020204" pitchFamily="34" charset="0"/>
                <a:cs typeface="Oxygen Regular"/>
              </a:rPr>
              <a:t>:  “Sam, may I ask:  Why do you intend to vote no?”</a:t>
            </a:r>
          </a:p>
          <a:p>
            <a:pPr marL="0" marR="0" lvl="0" indent="0" algn="l" defTabSz="914400" rtl="0" eaLnBrk="1" fontAlgn="auto" latinLnBrk="0" hangingPunct="1">
              <a:lnSpc>
                <a:spcPct val="100000"/>
              </a:lnSpc>
              <a:spcBef>
                <a:spcPts val="0"/>
              </a:spcBef>
              <a:spcAft>
                <a:spcPts val="120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Calibri"/>
                <a:ea typeface="Open Sans Light" panose="020B0306030504020204" pitchFamily="34" charset="0"/>
                <a:cs typeface="Oxygen Regular"/>
              </a:rPr>
              <a:t>Member Sam:  “I’m voting no because it doesn’t meet our standards.”</a:t>
            </a:r>
          </a:p>
          <a:p>
            <a:pPr marL="0" marR="0" lvl="0" indent="0" algn="l" defTabSz="914400" rtl="0" eaLnBrk="1" fontAlgn="auto" latinLnBrk="0" hangingPunct="1">
              <a:lnSpc>
                <a:spcPct val="100000"/>
              </a:lnSpc>
              <a:spcBef>
                <a:spcPts val="0"/>
              </a:spcBef>
              <a:spcAft>
                <a:spcPts val="120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Calibri"/>
                <a:ea typeface="Open Sans Light" panose="020B0306030504020204" pitchFamily="34" charset="0"/>
                <a:cs typeface="Oxygen Regular"/>
              </a:rPr>
              <a:t>Member Nile:  “Sam, why doesn’t it meet our standards?  I have concerns too that I’ll mention in my comments but if you’d tell me what standards concern you and why you think they aren’t met, that will help frame our discussions.”</a:t>
            </a:r>
          </a:p>
          <a:p>
            <a:pPr marL="0" marR="0" lvl="0" indent="0" algn="l" defTabSz="914400" rtl="0" eaLnBrk="1" fontAlgn="auto" latinLnBrk="0" hangingPunct="1">
              <a:lnSpc>
                <a:spcPct val="100000"/>
              </a:lnSpc>
              <a:spcBef>
                <a:spcPts val="0"/>
              </a:spcBef>
              <a:spcAft>
                <a:spcPts val="120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Calibri"/>
                <a:ea typeface="Open Sans Light" panose="020B0306030504020204" pitchFamily="34" charset="0"/>
                <a:cs typeface="Oxygen Regular"/>
              </a:rPr>
              <a:t>Member Sam:  Yes, I’d be happy to.  I think the height limit is an issue because…”. </a:t>
            </a:r>
          </a:p>
        </p:txBody>
      </p:sp>
    </p:spTree>
    <p:extLst>
      <p:ext uri="{BB962C8B-B14F-4D97-AF65-F5344CB8AC3E}">
        <p14:creationId xmlns:p14="http://schemas.microsoft.com/office/powerpoint/2010/main" val="38073897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Title 33"/>
          <p:cNvSpPr>
            <a:spLocks noGrp="1"/>
          </p:cNvSpPr>
          <p:nvPr>
            <p:ph type="title"/>
          </p:nvPr>
        </p:nvSpPr>
        <p:spPr/>
        <p:txBody>
          <a:bodyPr/>
          <a:lstStyle/>
          <a:p>
            <a:r>
              <a:rPr lang="en-US" dirty="0">
                <a:latin typeface="+mn-lt"/>
              </a:rPr>
              <a:t>After the Hearing</a:t>
            </a:r>
          </a:p>
        </p:txBody>
      </p:sp>
      <p:sp>
        <p:nvSpPr>
          <p:cNvPr id="35" name="Text Placeholder 34"/>
          <p:cNvSpPr>
            <a:spLocks noGrp="1"/>
          </p:cNvSpPr>
          <p:nvPr>
            <p:ph type="body" sz="quarter" idx="10"/>
          </p:nvPr>
        </p:nvSpPr>
        <p:spPr>
          <a:xfrm>
            <a:off x="642785" y="1143000"/>
            <a:ext cx="7886700" cy="430030"/>
          </a:xfrm>
        </p:spPr>
        <p:txBody>
          <a:bodyPr>
            <a:normAutofit lnSpcReduction="10000"/>
          </a:bodyPr>
          <a:lstStyle/>
          <a:p>
            <a:pPr algn="ctr"/>
            <a:r>
              <a:rPr lang="en-US" sz="2400" dirty="0"/>
              <a:t>Deliberations Matter – Closing Out the Hearing</a:t>
            </a:r>
            <a:endParaRPr lang="en-US" sz="2400" dirty="0">
              <a:latin typeface="+mn-lt"/>
            </a:endParaRPr>
          </a:p>
        </p:txBody>
      </p:sp>
      <p:sp>
        <p:nvSpPr>
          <p:cNvPr id="36" name="TextBox 35"/>
          <p:cNvSpPr txBox="1"/>
          <p:nvPr/>
        </p:nvSpPr>
        <p:spPr>
          <a:xfrm>
            <a:off x="751480" y="1880974"/>
            <a:ext cx="7900834" cy="3323987"/>
          </a:xfrm>
          <a:prstGeom prst="rect">
            <a:avLst/>
          </a:prstGeom>
          <a:noFill/>
        </p:spPr>
        <p:txBody>
          <a:bodyPr wrap="square" rtlCol="0">
            <a:spAutoFit/>
          </a:bodyPr>
          <a:lstStyle/>
          <a:p>
            <a:pPr marL="342900" marR="0" lvl="0" indent="-3429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000000"/>
                </a:solidFill>
                <a:effectLst/>
                <a:uLnTx/>
                <a:uFillTx/>
                <a:latin typeface="Calibri"/>
                <a:ea typeface="Open Sans Light" panose="020B0306030504020204" pitchFamily="34" charset="0"/>
                <a:cs typeface="Oxygen Regular"/>
              </a:rPr>
              <a:t>All quasi-judges should have—and take—the opportunity to speak during deliberations.</a:t>
            </a:r>
          </a:p>
          <a:p>
            <a:pPr marL="342900" marR="0" lvl="0" indent="-3429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lang="en-US" sz="2000" dirty="0">
                <a:solidFill>
                  <a:srgbClr val="000000"/>
                </a:solidFill>
                <a:latin typeface="Calibri"/>
                <a:ea typeface="Open Sans Light" panose="020B0306030504020204" pitchFamily="34" charset="0"/>
                <a:cs typeface="Oxygen Regular"/>
              </a:rPr>
              <a:t>When getting ready to act, make sure the decision document is accurate and reflects your criteria, findings, desired conditions, etc.</a:t>
            </a:r>
          </a:p>
          <a:p>
            <a:pPr marL="800100" lvl="1" indent="-342900">
              <a:spcAft>
                <a:spcPts val="1200"/>
              </a:spcAft>
              <a:buFont typeface="Arial" panose="020B0604020202020204" pitchFamily="34" charset="0"/>
              <a:buChar char="•"/>
              <a:defRPr/>
            </a:pPr>
            <a:r>
              <a:rPr kumimoji="0" lang="en-US" sz="2000" b="0" i="0" u="none" strike="noStrike" kern="1200" cap="none" spc="0" normalizeH="0" baseline="0" noProof="0" dirty="0">
                <a:ln>
                  <a:noFill/>
                </a:ln>
                <a:solidFill>
                  <a:srgbClr val="000000"/>
                </a:solidFill>
                <a:effectLst/>
                <a:uLnTx/>
                <a:uFillTx/>
                <a:latin typeface="Calibri"/>
                <a:ea typeface="Open Sans Light" panose="020B0306030504020204" pitchFamily="34" charset="0"/>
                <a:cs typeface="Oxygen Regular"/>
              </a:rPr>
              <a:t>If conditions of approval are being added</a:t>
            </a:r>
            <a:r>
              <a:rPr lang="en-US" sz="2000" dirty="0">
                <a:solidFill>
                  <a:srgbClr val="000000"/>
                </a:solidFill>
                <a:latin typeface="Calibri"/>
                <a:ea typeface="Open Sans Light" panose="020B0306030504020204" pitchFamily="34" charset="0"/>
                <a:cs typeface="Oxygen Regular"/>
              </a:rPr>
              <a:t> or revised, be sure they are appropriate; follow your attorney and staff suggestions on conditions.</a:t>
            </a:r>
          </a:p>
          <a:p>
            <a:pPr marL="342900" indent="-342900">
              <a:spcAft>
                <a:spcPts val="1200"/>
              </a:spcAft>
              <a:buFont typeface="Arial" panose="020B0604020202020204" pitchFamily="34" charset="0"/>
              <a:buChar char="•"/>
              <a:defRPr/>
            </a:pPr>
            <a:r>
              <a:rPr lang="en-US" sz="2000" dirty="0">
                <a:solidFill>
                  <a:srgbClr val="000000"/>
                </a:solidFill>
                <a:latin typeface="Calibri"/>
                <a:ea typeface="Open Sans Light" panose="020B0306030504020204" pitchFamily="34" charset="0"/>
                <a:cs typeface="Oxygen Regular"/>
              </a:rPr>
              <a:t>Take the time you need to prepare the proper decision document, even if it requires another meeting.</a:t>
            </a:r>
          </a:p>
        </p:txBody>
      </p:sp>
    </p:spTree>
    <p:extLst>
      <p:ext uri="{BB962C8B-B14F-4D97-AF65-F5344CB8AC3E}">
        <p14:creationId xmlns:p14="http://schemas.microsoft.com/office/powerpoint/2010/main" val="177450010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Title 33"/>
          <p:cNvSpPr>
            <a:spLocks noGrp="1"/>
          </p:cNvSpPr>
          <p:nvPr>
            <p:ph type="title"/>
          </p:nvPr>
        </p:nvSpPr>
        <p:spPr/>
        <p:txBody>
          <a:bodyPr/>
          <a:lstStyle/>
          <a:p>
            <a:r>
              <a:rPr lang="en-US" dirty="0">
                <a:latin typeface="+mn-lt"/>
              </a:rPr>
              <a:t>After the Hearing</a:t>
            </a:r>
          </a:p>
        </p:txBody>
      </p:sp>
      <p:sp>
        <p:nvSpPr>
          <p:cNvPr id="36" name="TextBox 35"/>
          <p:cNvSpPr txBox="1"/>
          <p:nvPr/>
        </p:nvSpPr>
        <p:spPr>
          <a:xfrm>
            <a:off x="233516" y="1295400"/>
            <a:ext cx="8281834" cy="3739485"/>
          </a:xfrm>
          <a:prstGeom prst="rect">
            <a:avLst/>
          </a:prstGeom>
          <a:noFill/>
        </p:spPr>
        <p:txBody>
          <a:bodyPr wrap="square" rtlCol="0">
            <a:spAutoFit/>
          </a:bodyPr>
          <a:lstStyle/>
          <a:p>
            <a:pPr marL="457200" indent="-457200" eaLnBrk="1" hangingPunct="1">
              <a:buFont typeface="Arial" panose="020B0604020202020204" pitchFamily="34" charset="0"/>
              <a:buChar char="•"/>
            </a:pPr>
            <a:r>
              <a:rPr lang="en-US" sz="2400" dirty="0">
                <a:solidFill>
                  <a:schemeClr val="bg2">
                    <a:lumMod val="50000"/>
                  </a:schemeClr>
                </a:solidFill>
                <a:latin typeface="+mn-lt"/>
              </a:rPr>
              <a:t>Don't reopen the hearing for a latecomer.</a:t>
            </a:r>
          </a:p>
          <a:p>
            <a:pPr marL="457200" indent="-457200" eaLnBrk="1" hangingPunct="1">
              <a:buFont typeface="Arial" panose="020B0604020202020204" pitchFamily="34" charset="0"/>
              <a:buChar char="•"/>
            </a:pPr>
            <a:r>
              <a:rPr lang="en-US" sz="2400" dirty="0">
                <a:solidFill>
                  <a:schemeClr val="bg2">
                    <a:lumMod val="50000"/>
                  </a:schemeClr>
                </a:solidFill>
                <a:latin typeface="+mn-lt"/>
              </a:rPr>
              <a:t>If you have a "public comment" period before or after the hearing, don't allow comments on the matter that is the subject of the hearing.</a:t>
            </a:r>
          </a:p>
          <a:p>
            <a:pPr marL="457200" indent="-457200" eaLnBrk="1" hangingPunct="1">
              <a:buFont typeface="Arial" panose="020B0604020202020204" pitchFamily="34" charset="0"/>
              <a:buChar char="•"/>
            </a:pPr>
            <a:r>
              <a:rPr lang="en-US" sz="2400" dirty="0">
                <a:solidFill>
                  <a:schemeClr val="bg2">
                    <a:lumMod val="50000"/>
                  </a:schemeClr>
                </a:solidFill>
                <a:latin typeface="+mn-lt"/>
              </a:rPr>
              <a:t>Be very cautious about commenting on the evidence or criteria when making motions or “explaining your vote’</a:t>
            </a:r>
          </a:p>
          <a:p>
            <a:pPr marL="800100" lvl="1" indent="-342900" eaLnBrk="1" hangingPunct="1">
              <a:buFont typeface="Arial" panose="020B0604020202020204" pitchFamily="34" charset="0"/>
              <a:buChar char="•"/>
            </a:pPr>
            <a:r>
              <a:rPr lang="en-US" sz="2400" dirty="0">
                <a:solidFill>
                  <a:schemeClr val="bg2">
                    <a:lumMod val="50000"/>
                  </a:schemeClr>
                </a:solidFill>
                <a:latin typeface="+mn-lt"/>
              </a:rPr>
              <a:t>Be very certain that any “comments from the bench” are 100 percent consistent with proper findings of fact and conclusions of law</a:t>
            </a:r>
          </a:p>
          <a:p>
            <a:pPr marL="690372"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2100" b="0" i="0" u="none" strike="noStrike" kern="1200" cap="none" spc="0" normalizeH="0" baseline="0" noProof="0" dirty="0">
              <a:ln>
                <a:noFill/>
              </a:ln>
              <a:solidFill>
                <a:srgbClr val="E7E6E6">
                  <a:lumMod val="25000"/>
                </a:srgbClr>
              </a:solidFill>
              <a:effectLst/>
              <a:uLnTx/>
              <a:uFillTx/>
              <a:latin typeface="Calibri"/>
              <a:ea typeface="Open Sans Light" panose="020B0306030504020204" pitchFamily="34" charset="0"/>
              <a:cs typeface="Oxygen Regular"/>
            </a:endParaRPr>
          </a:p>
        </p:txBody>
      </p:sp>
    </p:spTree>
    <p:extLst>
      <p:ext uri="{BB962C8B-B14F-4D97-AF65-F5344CB8AC3E}">
        <p14:creationId xmlns:p14="http://schemas.microsoft.com/office/powerpoint/2010/main" val="26891793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Title 33"/>
          <p:cNvSpPr>
            <a:spLocks noGrp="1"/>
          </p:cNvSpPr>
          <p:nvPr>
            <p:ph type="title"/>
          </p:nvPr>
        </p:nvSpPr>
        <p:spPr/>
        <p:txBody>
          <a:bodyPr/>
          <a:lstStyle/>
          <a:p>
            <a:r>
              <a:rPr lang="en-US" dirty="0">
                <a:latin typeface="+mn-lt"/>
              </a:rPr>
              <a:t>The Chairperson – A Few </a:t>
            </a:r>
            <a:r>
              <a:rPr lang="en-US" dirty="0"/>
              <a:t>Suggestions</a:t>
            </a:r>
            <a:endParaRPr lang="en-US" dirty="0">
              <a:latin typeface="+mn-lt"/>
            </a:endParaRPr>
          </a:p>
        </p:txBody>
      </p:sp>
      <p:sp>
        <p:nvSpPr>
          <p:cNvPr id="36" name="TextBox 35"/>
          <p:cNvSpPr txBox="1"/>
          <p:nvPr/>
        </p:nvSpPr>
        <p:spPr>
          <a:xfrm>
            <a:off x="655446" y="1371600"/>
            <a:ext cx="7900834" cy="4401205"/>
          </a:xfrm>
          <a:prstGeom prst="rect">
            <a:avLst/>
          </a:prstGeom>
          <a:noFill/>
        </p:spPr>
        <p:txBody>
          <a:bodyPr wrap="square" rtlCol="0">
            <a:spAutoFit/>
          </a:bodyPr>
          <a:lstStyle/>
          <a:p>
            <a:pPr marL="342900" marR="0" lvl="0" indent="-3429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lang="en-US" sz="2000" dirty="0">
                <a:solidFill>
                  <a:srgbClr val="000000"/>
                </a:solidFill>
                <a:latin typeface="Calibri"/>
                <a:ea typeface="Open Sans Light" panose="020B0306030504020204" pitchFamily="34" charset="0"/>
                <a:cs typeface="Oxygen Regular"/>
              </a:rPr>
              <a:t>The way a hearing is run —and how the members conduct themselves in hearings—significantly impact your risk profile and the community’s trust and confidence in your work.  </a:t>
            </a:r>
          </a:p>
          <a:p>
            <a:pPr marL="342900" marR="0" lvl="0" indent="-3429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lang="en-US" sz="2000" dirty="0">
                <a:solidFill>
                  <a:srgbClr val="000000"/>
                </a:solidFill>
                <a:latin typeface="Calibri"/>
                <a:ea typeface="Open Sans Light" panose="020B0306030504020204" pitchFamily="34" charset="0"/>
                <a:cs typeface="Oxygen Regular"/>
              </a:rPr>
              <a:t>Follow “best practices” for hearings:</a:t>
            </a:r>
          </a:p>
          <a:p>
            <a:pPr marL="800100" lvl="1" indent="-342900">
              <a:spcAft>
                <a:spcPts val="1200"/>
              </a:spcAft>
              <a:buFont typeface="Arial" panose="020B0604020202020204" pitchFamily="34" charset="0"/>
              <a:buChar char="•"/>
              <a:defRPr/>
            </a:pPr>
            <a:r>
              <a:rPr lang="en-US" sz="2000" dirty="0">
                <a:solidFill>
                  <a:srgbClr val="000000"/>
                </a:solidFill>
                <a:latin typeface="Calibri"/>
                <a:ea typeface="Open Sans Light" panose="020B0306030504020204" pitchFamily="34" charset="0"/>
                <a:cs typeface="Oxygen Regular"/>
              </a:rPr>
              <a:t>Use your script and follow it throughout.</a:t>
            </a:r>
          </a:p>
          <a:p>
            <a:pPr marL="800100" lvl="1" indent="-342900">
              <a:spcAft>
                <a:spcPts val="1200"/>
              </a:spcAft>
              <a:buFont typeface="Arial" panose="020B0604020202020204" pitchFamily="34" charset="0"/>
              <a:buChar char="•"/>
              <a:defRPr/>
            </a:pPr>
            <a:r>
              <a:rPr lang="en-US" sz="2000" dirty="0">
                <a:solidFill>
                  <a:srgbClr val="000000"/>
                </a:solidFill>
                <a:latin typeface="Calibri"/>
                <a:ea typeface="Open Sans Light" panose="020B0306030504020204" pitchFamily="34" charset="0"/>
                <a:cs typeface="Oxygen Regular"/>
              </a:rPr>
              <a:t>Set an expect for and model civility; that applies to all meetings and participants.</a:t>
            </a:r>
          </a:p>
          <a:p>
            <a:pPr marL="800100" lvl="1" indent="-342900">
              <a:spcAft>
                <a:spcPts val="1200"/>
              </a:spcAft>
              <a:buFont typeface="Arial" panose="020B0604020202020204" pitchFamily="34" charset="0"/>
              <a:buChar char="•"/>
              <a:defRPr/>
            </a:pPr>
            <a:r>
              <a:rPr lang="en-US" sz="2000" dirty="0">
                <a:solidFill>
                  <a:srgbClr val="000000"/>
                </a:solidFill>
                <a:latin typeface="Calibri"/>
                <a:ea typeface="Open Sans Light" panose="020B0306030504020204" pitchFamily="34" charset="0"/>
                <a:cs typeface="Oxygen Regular"/>
              </a:rPr>
              <a:t>Recognize and exercise your prerogative to maintain order.</a:t>
            </a:r>
          </a:p>
          <a:p>
            <a:pPr marL="800100" lvl="1" indent="-342900">
              <a:spcAft>
                <a:spcPts val="1200"/>
              </a:spcAft>
              <a:buFont typeface="Arial" panose="020B0604020202020204" pitchFamily="34" charset="0"/>
              <a:buChar char="•"/>
              <a:defRPr/>
            </a:pPr>
            <a:r>
              <a:rPr kumimoji="0" lang="en-US" sz="2000" b="0" i="0" u="none" strike="noStrike" kern="1200" cap="none" spc="0" normalizeH="0" baseline="0" noProof="0" dirty="0">
                <a:ln>
                  <a:noFill/>
                </a:ln>
                <a:solidFill>
                  <a:srgbClr val="000000"/>
                </a:solidFill>
                <a:effectLst/>
                <a:uLnTx/>
                <a:uFillTx/>
                <a:latin typeface="Calibri"/>
                <a:ea typeface="Open Sans Light" panose="020B0306030504020204" pitchFamily="34" charset="0"/>
                <a:cs typeface="Oxygen Regular"/>
              </a:rPr>
              <a:t>Observe formalities</a:t>
            </a:r>
            <a:r>
              <a:rPr lang="en-US" sz="2000" dirty="0">
                <a:solidFill>
                  <a:srgbClr val="000000"/>
                </a:solidFill>
                <a:latin typeface="Calibri"/>
                <a:ea typeface="Open Sans Light" panose="020B0306030504020204" pitchFamily="34" charset="0"/>
                <a:cs typeface="Oxygen Regular"/>
              </a:rPr>
              <a:t>, like signing up to testify, using titles such as “Mr.” and “Ms.,” and not allowing “peanut gallery” comments</a:t>
            </a:r>
          </a:p>
          <a:p>
            <a:pPr marL="800100" lvl="1" indent="-342900">
              <a:spcAft>
                <a:spcPts val="1200"/>
              </a:spcAft>
              <a:buFont typeface="Arial" panose="020B0604020202020204" pitchFamily="34" charset="0"/>
              <a:buChar char="•"/>
              <a:defRPr/>
            </a:pPr>
            <a:r>
              <a:rPr kumimoji="0" lang="en-US" sz="2000" b="0" i="0" u="none" strike="noStrike" kern="1200" cap="none" spc="0" normalizeH="0" baseline="0" noProof="0" dirty="0">
                <a:ln>
                  <a:noFill/>
                </a:ln>
                <a:solidFill>
                  <a:srgbClr val="000000"/>
                </a:solidFill>
                <a:effectLst/>
                <a:uLnTx/>
                <a:uFillTx/>
                <a:latin typeface="Calibri"/>
                <a:ea typeface="Open Sans Light" panose="020B0306030504020204" pitchFamily="34" charset="0"/>
                <a:cs typeface="Oxygen Regular"/>
              </a:rPr>
              <a:t>Ensure the room is set up to emphasize formality and </a:t>
            </a:r>
            <a:r>
              <a:rPr lang="en-US" sz="2000" dirty="0">
                <a:solidFill>
                  <a:srgbClr val="000000"/>
                </a:solidFill>
                <a:latin typeface="Calibri"/>
                <a:ea typeface="Open Sans Light" panose="020B0306030504020204" pitchFamily="34" charset="0"/>
                <a:cs typeface="Oxygen Regular"/>
              </a:rPr>
              <a:t>good order</a:t>
            </a:r>
            <a:endParaRPr kumimoji="0" lang="en-US" sz="2000" b="0" i="0" u="none" strike="noStrike" kern="1200" cap="none" spc="0" normalizeH="0" baseline="0" noProof="0" dirty="0">
              <a:ln>
                <a:noFill/>
              </a:ln>
              <a:solidFill>
                <a:srgbClr val="E7E6E6">
                  <a:lumMod val="25000"/>
                </a:srgbClr>
              </a:solidFill>
              <a:effectLst/>
              <a:uLnTx/>
              <a:uFillTx/>
              <a:latin typeface="Calibri"/>
              <a:ea typeface="Open Sans Light" panose="020B0306030504020204" pitchFamily="34" charset="0"/>
              <a:cs typeface="Oxygen Regular"/>
            </a:endParaRPr>
          </a:p>
        </p:txBody>
      </p:sp>
    </p:spTree>
    <p:extLst>
      <p:ext uri="{BB962C8B-B14F-4D97-AF65-F5344CB8AC3E}">
        <p14:creationId xmlns:p14="http://schemas.microsoft.com/office/powerpoint/2010/main" val="35667076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Title 33"/>
          <p:cNvSpPr>
            <a:spLocks noGrp="1"/>
          </p:cNvSpPr>
          <p:nvPr>
            <p:ph type="title"/>
          </p:nvPr>
        </p:nvSpPr>
        <p:spPr/>
        <p:txBody>
          <a:bodyPr/>
          <a:lstStyle/>
          <a:p>
            <a:r>
              <a:rPr lang="en-US" dirty="0">
                <a:latin typeface="+mn-lt"/>
              </a:rPr>
              <a:t>The Chairperson – A Few </a:t>
            </a:r>
            <a:r>
              <a:rPr lang="en-US" dirty="0"/>
              <a:t>Suggestions</a:t>
            </a:r>
            <a:endParaRPr lang="en-US" dirty="0">
              <a:latin typeface="+mn-lt"/>
            </a:endParaRPr>
          </a:p>
        </p:txBody>
      </p:sp>
      <p:sp>
        <p:nvSpPr>
          <p:cNvPr id="36" name="TextBox 35"/>
          <p:cNvSpPr txBox="1"/>
          <p:nvPr/>
        </p:nvSpPr>
        <p:spPr>
          <a:xfrm>
            <a:off x="655446" y="1371600"/>
            <a:ext cx="7900834" cy="3939540"/>
          </a:xfrm>
          <a:prstGeom prst="rect">
            <a:avLst/>
          </a:prstGeom>
          <a:noFill/>
        </p:spPr>
        <p:txBody>
          <a:bodyPr wrap="square" rtlCol="0">
            <a:spAutoFit/>
          </a:bodyPr>
          <a:lstStyle/>
          <a:p>
            <a:pPr marL="342900" marR="0" lvl="0" indent="-3429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lang="en-US" sz="2000" dirty="0">
                <a:solidFill>
                  <a:srgbClr val="000000"/>
                </a:solidFill>
                <a:latin typeface="Calibri"/>
                <a:ea typeface="Open Sans Light" panose="020B0306030504020204" pitchFamily="34" charset="0"/>
                <a:cs typeface="Oxygen Regular"/>
              </a:rPr>
              <a:t>Ensure everyone stays focused on the matter and issues at hand and directly manage the flow of the hearing to get the necessary and relevant information.</a:t>
            </a:r>
          </a:p>
          <a:p>
            <a:pPr marL="342900" marR="0" lvl="0" indent="-3429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lang="en-US" sz="2000" dirty="0">
                <a:solidFill>
                  <a:srgbClr val="000000"/>
                </a:solidFill>
                <a:latin typeface="Calibri"/>
                <a:ea typeface="Open Sans Light" panose="020B0306030504020204" pitchFamily="34" charset="0"/>
                <a:cs typeface="Oxygen Regular"/>
              </a:rPr>
              <a:t>Use opportunities to “recalibrate” if discussion is straying off topic/off task, or if tensions seem to be rising in the room</a:t>
            </a:r>
          </a:p>
          <a:p>
            <a:pPr marL="342900" marR="0" lvl="0" indent="-3429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lang="en-US" sz="2000" dirty="0">
                <a:solidFill>
                  <a:srgbClr val="000000"/>
                </a:solidFill>
                <a:latin typeface="Calibri"/>
                <a:ea typeface="Open Sans Light" panose="020B0306030504020204" pitchFamily="34" charset="0"/>
                <a:cs typeface="Oxygen Regular"/>
              </a:rPr>
              <a:t>D</a:t>
            </a:r>
            <a:r>
              <a:rPr kumimoji="0" lang="en-US" sz="2000" b="0" i="0" u="none" strike="noStrike" kern="1200" cap="none" spc="0" normalizeH="0" baseline="0" noProof="0" dirty="0" err="1">
                <a:ln>
                  <a:noFill/>
                </a:ln>
                <a:solidFill>
                  <a:srgbClr val="000000"/>
                </a:solidFill>
                <a:effectLst/>
                <a:uLnTx/>
                <a:uFillTx/>
                <a:latin typeface="Calibri"/>
                <a:ea typeface="Open Sans Light" panose="020B0306030504020204" pitchFamily="34" charset="0"/>
                <a:cs typeface="Oxygen Regular"/>
              </a:rPr>
              <a:t>on’t</a:t>
            </a:r>
            <a:r>
              <a:rPr kumimoji="0" lang="en-US" sz="2000" b="0" i="0" u="none" strike="noStrike" kern="1200" cap="none" spc="0" normalizeH="0" baseline="0" noProof="0" dirty="0">
                <a:ln>
                  <a:noFill/>
                </a:ln>
                <a:solidFill>
                  <a:srgbClr val="000000"/>
                </a:solidFill>
                <a:effectLst/>
                <a:uLnTx/>
                <a:uFillTx/>
                <a:latin typeface="Calibri"/>
                <a:ea typeface="Open Sans Light" panose="020B0306030504020204" pitchFamily="34" charset="0"/>
                <a:cs typeface="Oxygen Regular"/>
              </a:rPr>
              <a:t> engage or allow others to engage in free-wheeling “back-and-forth” during staff, applicant, or </a:t>
            </a:r>
            <a:r>
              <a:rPr lang="en-US" sz="2000" dirty="0">
                <a:solidFill>
                  <a:srgbClr val="000000"/>
                </a:solidFill>
                <a:latin typeface="Calibri"/>
                <a:ea typeface="Open Sans Light" panose="020B0306030504020204" pitchFamily="34" charset="0"/>
                <a:cs typeface="Oxygen Regular"/>
              </a:rPr>
              <a:t>citizen witness </a:t>
            </a:r>
            <a:r>
              <a:rPr kumimoji="0" lang="en-US" sz="2000" b="0" i="0" u="none" strike="noStrike" kern="1200" cap="none" spc="0" normalizeH="0" baseline="0" noProof="0" dirty="0">
                <a:ln>
                  <a:noFill/>
                </a:ln>
                <a:solidFill>
                  <a:srgbClr val="000000"/>
                </a:solidFill>
                <a:effectLst/>
                <a:uLnTx/>
                <a:uFillTx/>
                <a:latin typeface="Calibri"/>
                <a:ea typeface="Open Sans Light" panose="020B0306030504020204" pitchFamily="34" charset="0"/>
                <a:cs typeface="Oxygen Regular"/>
              </a:rPr>
              <a:t>comments, ensure comments are made to the Commission, and not at each other; coach witnesses, if necessary, to provide information rather than asking questions</a:t>
            </a:r>
          </a:p>
          <a:p>
            <a:pPr marL="342900" marR="0" lvl="0" indent="-3429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endParaRPr kumimoji="0" lang="en-US" sz="2000" b="0" i="0" u="none" strike="noStrike" kern="1200" cap="none" spc="0" normalizeH="0" baseline="0" noProof="0" dirty="0">
              <a:ln>
                <a:noFill/>
              </a:ln>
              <a:solidFill>
                <a:srgbClr val="E7E6E6">
                  <a:lumMod val="25000"/>
                </a:srgbClr>
              </a:solidFill>
              <a:effectLst/>
              <a:uLnTx/>
              <a:uFillTx/>
              <a:latin typeface="Calibri"/>
              <a:ea typeface="Open Sans Light" panose="020B0306030504020204" pitchFamily="34" charset="0"/>
              <a:cs typeface="Oxygen Regular"/>
            </a:endParaRPr>
          </a:p>
        </p:txBody>
      </p:sp>
    </p:spTree>
    <p:extLst>
      <p:ext uri="{BB962C8B-B14F-4D97-AF65-F5344CB8AC3E}">
        <p14:creationId xmlns:p14="http://schemas.microsoft.com/office/powerpoint/2010/main" val="62813119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Title 33"/>
          <p:cNvSpPr>
            <a:spLocks noGrp="1"/>
          </p:cNvSpPr>
          <p:nvPr>
            <p:ph type="title"/>
          </p:nvPr>
        </p:nvSpPr>
        <p:spPr/>
        <p:txBody>
          <a:bodyPr/>
          <a:lstStyle/>
          <a:p>
            <a:r>
              <a:rPr lang="en-US" dirty="0">
                <a:latin typeface="+mn-lt"/>
              </a:rPr>
              <a:t>Conclusion</a:t>
            </a:r>
          </a:p>
        </p:txBody>
      </p:sp>
      <p:sp>
        <p:nvSpPr>
          <p:cNvPr id="36" name="TextBox 35"/>
          <p:cNvSpPr txBox="1"/>
          <p:nvPr/>
        </p:nvSpPr>
        <p:spPr>
          <a:xfrm>
            <a:off x="656785" y="1259542"/>
            <a:ext cx="7900834" cy="4585871"/>
          </a:xfrm>
          <a:prstGeom prst="rect">
            <a:avLst/>
          </a:prstGeom>
          <a:noFill/>
        </p:spPr>
        <p:txBody>
          <a:bodyPr wrap="square" rtlCol="0">
            <a:spAutoFit/>
          </a:bodyPr>
          <a:lstStyle/>
          <a:p>
            <a:pPr marL="342900" marR="0" lvl="0" indent="-3429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000000"/>
                </a:solidFill>
                <a:effectLst/>
                <a:uLnTx/>
                <a:uFillTx/>
                <a:latin typeface="Calibri"/>
                <a:ea typeface="Open Sans Light" panose="020B0306030504020204" pitchFamily="34" charset="0"/>
                <a:cs typeface="Oxygen Regular"/>
              </a:rPr>
              <a:t>The most important job for quasi-judges to is provide </a:t>
            </a:r>
            <a:r>
              <a:rPr kumimoji="0" lang="en-US" sz="2000" b="1" i="0" u="none" strike="noStrike" kern="1200" cap="none" spc="0" normalizeH="0" baseline="0" noProof="0" dirty="0">
                <a:ln>
                  <a:noFill/>
                </a:ln>
                <a:solidFill>
                  <a:srgbClr val="000000"/>
                </a:solidFill>
                <a:effectLst/>
                <a:uLnTx/>
                <a:uFillTx/>
                <a:latin typeface="Calibri"/>
                <a:ea typeface="Open Sans Light" panose="020B0306030504020204" pitchFamily="34" charset="0"/>
                <a:cs typeface="Oxygen Regular"/>
              </a:rPr>
              <a:t>great process</a:t>
            </a:r>
            <a:r>
              <a:rPr kumimoji="0" lang="en-US" sz="2000" b="0" i="0" u="none" strike="noStrike" kern="1200" cap="none" spc="0" normalizeH="0" baseline="0" noProof="0" dirty="0">
                <a:ln>
                  <a:noFill/>
                </a:ln>
                <a:solidFill>
                  <a:srgbClr val="000000"/>
                </a:solidFill>
                <a:effectLst/>
                <a:uLnTx/>
                <a:uFillTx/>
                <a:latin typeface="Calibri"/>
                <a:ea typeface="Open Sans Light" panose="020B0306030504020204" pitchFamily="34" charset="0"/>
                <a:cs typeface="Oxygen Regular"/>
              </a:rPr>
              <a:t>!  </a:t>
            </a:r>
          </a:p>
          <a:p>
            <a:pPr marL="342900" marR="0" lvl="0" indent="-3429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000000"/>
                </a:solidFill>
                <a:effectLst/>
                <a:uLnTx/>
                <a:uFillTx/>
                <a:latin typeface="Calibri"/>
                <a:ea typeface="Open Sans Light" panose="020B0306030504020204" pitchFamily="34" charset="0"/>
                <a:cs typeface="Oxygen Regular"/>
              </a:rPr>
              <a:t>Therefore, respect, follow, and be a champion of the fair and due process that you are set up to provide.  Avoid process flaws and other acts that can cast doubt or create a sense of unfairness.</a:t>
            </a:r>
            <a:endParaRPr kumimoji="0" lang="en-US" sz="2000" b="1" i="0" u="sng" strike="noStrike" kern="1200" cap="none" spc="0" normalizeH="0" baseline="0" noProof="0" dirty="0">
              <a:ln>
                <a:noFill/>
              </a:ln>
              <a:solidFill>
                <a:srgbClr val="000000"/>
              </a:solidFill>
              <a:effectLst/>
              <a:uLnTx/>
              <a:uFillTx/>
              <a:latin typeface="Calibri"/>
              <a:ea typeface="Open Sans Light" panose="020B0306030504020204" pitchFamily="34" charset="0"/>
              <a:cs typeface="Oxygen Regular"/>
            </a:endParaRPr>
          </a:p>
          <a:p>
            <a:pPr marL="342900" marR="0" lvl="0" indent="-3429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000000"/>
                </a:solidFill>
                <a:effectLst/>
                <a:uLnTx/>
                <a:uFillTx/>
                <a:latin typeface="Calibri"/>
                <a:ea typeface="Open Sans Light" panose="020B0306030504020204" pitchFamily="34" charset="0"/>
                <a:cs typeface="Oxygen Regular"/>
              </a:rPr>
              <a:t>Know that </a:t>
            </a:r>
            <a:r>
              <a:rPr kumimoji="0" lang="en-US" sz="2000" b="1" i="1" u="sng" strike="noStrike" kern="1200" cap="none" spc="0" normalizeH="0" baseline="0" noProof="0" dirty="0">
                <a:ln>
                  <a:noFill/>
                </a:ln>
                <a:solidFill>
                  <a:srgbClr val="000000"/>
                </a:solidFill>
                <a:effectLst/>
                <a:uLnTx/>
                <a:uFillTx/>
                <a:latin typeface="Calibri"/>
                <a:ea typeface="Open Sans Light" panose="020B0306030504020204" pitchFamily="34" charset="0"/>
                <a:cs typeface="Oxygen Regular"/>
              </a:rPr>
              <a:t>if</a:t>
            </a:r>
            <a:r>
              <a:rPr kumimoji="0" lang="en-US" sz="2000" b="0" i="0" u="none" strike="noStrike" kern="1200" cap="none" spc="0" normalizeH="0" baseline="0" noProof="0" dirty="0">
                <a:ln>
                  <a:noFill/>
                </a:ln>
                <a:solidFill>
                  <a:srgbClr val="000000"/>
                </a:solidFill>
                <a:effectLst/>
                <a:uLnTx/>
                <a:uFillTx/>
                <a:latin typeface="Calibri"/>
                <a:ea typeface="Open Sans Light" panose="020B0306030504020204" pitchFamily="34" charset="0"/>
                <a:cs typeface="Oxygen Regular"/>
              </a:rPr>
              <a:t> you’ve carried out your hearing fairly and properly, and </a:t>
            </a:r>
            <a:r>
              <a:rPr kumimoji="0" lang="en-US" sz="2000" b="1" i="1" u="sng" strike="noStrike" kern="1200" cap="none" spc="0" normalizeH="0" baseline="0" noProof="0" dirty="0">
                <a:ln>
                  <a:noFill/>
                </a:ln>
                <a:solidFill>
                  <a:srgbClr val="000000"/>
                </a:solidFill>
                <a:effectLst/>
                <a:uLnTx/>
                <a:uFillTx/>
                <a:latin typeface="Calibri"/>
                <a:ea typeface="Open Sans Light" panose="020B0306030504020204" pitchFamily="34" charset="0"/>
                <a:cs typeface="Oxygen Regular"/>
              </a:rPr>
              <a:t>if</a:t>
            </a:r>
            <a:r>
              <a:rPr kumimoji="0" lang="en-US" sz="2000" b="0" i="1" u="none" strike="noStrike" kern="1200" cap="none" spc="0" normalizeH="0" baseline="0" noProof="0" dirty="0">
                <a:ln>
                  <a:noFill/>
                </a:ln>
                <a:solidFill>
                  <a:srgbClr val="000000"/>
                </a:solidFill>
                <a:effectLst/>
                <a:uLnTx/>
                <a:uFillTx/>
                <a:latin typeface="Calibri"/>
                <a:ea typeface="Open Sans Light" panose="020B0306030504020204" pitchFamily="34" charset="0"/>
                <a:cs typeface="Oxygen Regular"/>
              </a:rPr>
              <a:t> </a:t>
            </a:r>
            <a:r>
              <a:rPr kumimoji="0" lang="en-US" sz="2000" b="0" i="0" u="none" strike="noStrike" kern="1200" cap="none" spc="0" normalizeH="0" baseline="0" noProof="0" dirty="0">
                <a:ln>
                  <a:noFill/>
                </a:ln>
                <a:solidFill>
                  <a:srgbClr val="000000"/>
                </a:solidFill>
                <a:effectLst/>
                <a:uLnTx/>
                <a:uFillTx/>
                <a:latin typeface="Calibri"/>
                <a:ea typeface="Open Sans Light" panose="020B0306030504020204" pitchFamily="34" charset="0"/>
                <a:cs typeface="Oxygen Regular"/>
              </a:rPr>
              <a:t>you’ve issued a decision that is based on your hearing record and the applicable criteria, then your decision will withstand legal challenge...</a:t>
            </a:r>
          </a:p>
          <a:p>
            <a:pPr marL="342900" marR="0" lvl="0" indent="-3429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000000"/>
                </a:solidFill>
                <a:effectLst/>
                <a:uLnTx/>
                <a:uFillTx/>
                <a:latin typeface="Calibri"/>
                <a:ea typeface="Open Sans Light" panose="020B0306030504020204" pitchFamily="34" charset="0"/>
                <a:cs typeface="Oxygen Regular"/>
              </a:rPr>
              <a:t> …And interested parties and citizens will have faith and trust in how you handle quasi-judicial matters concerning their property.  That’s a great place  to be! </a:t>
            </a:r>
          </a:p>
          <a:p>
            <a:pPr marL="342900" marR="0" lvl="0" indent="-3429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lang="en-US" sz="2000" b="1" dirty="0">
                <a:solidFill>
                  <a:srgbClr val="000000"/>
                </a:solidFill>
                <a:latin typeface="Calibri"/>
                <a:ea typeface="Open Sans Light" panose="020B0306030504020204" pitchFamily="34" charset="0"/>
                <a:cs typeface="Oxygen Regular"/>
              </a:rPr>
              <a:t>And thank you for your service on behalf of the community!</a:t>
            </a:r>
            <a:endParaRPr kumimoji="0" lang="en-US" sz="2000" b="1" i="0" u="none" strike="noStrike" kern="1200" cap="none" spc="0" normalizeH="0" baseline="0" noProof="0" dirty="0">
              <a:ln>
                <a:noFill/>
              </a:ln>
              <a:solidFill>
                <a:srgbClr val="000000"/>
              </a:solidFill>
              <a:effectLst/>
              <a:uLnTx/>
              <a:uFillTx/>
              <a:latin typeface="Calibri"/>
              <a:ea typeface="Open Sans Light" panose="020B0306030504020204" pitchFamily="34" charset="0"/>
              <a:cs typeface="Oxygen Regular"/>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200" b="1" i="1" u="none" strike="noStrike" kern="1200" cap="none" spc="0" normalizeH="0" baseline="0" noProof="0" dirty="0">
              <a:ln>
                <a:noFill/>
              </a:ln>
              <a:solidFill>
                <a:srgbClr val="000000"/>
              </a:solidFill>
              <a:effectLst/>
              <a:uLnTx/>
              <a:uFillTx/>
              <a:latin typeface="Calibri"/>
              <a:ea typeface="Open Sans Light" panose="020B0306030504020204" pitchFamily="34" charset="0"/>
              <a:cs typeface="Oxygen Regular"/>
            </a:endParaRPr>
          </a:p>
        </p:txBody>
      </p:sp>
    </p:spTree>
    <p:extLst>
      <p:ext uri="{BB962C8B-B14F-4D97-AF65-F5344CB8AC3E}">
        <p14:creationId xmlns:p14="http://schemas.microsoft.com/office/powerpoint/2010/main" val="131906356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Title 33"/>
          <p:cNvSpPr>
            <a:spLocks noGrp="1"/>
          </p:cNvSpPr>
          <p:nvPr>
            <p:ph type="title"/>
          </p:nvPr>
        </p:nvSpPr>
        <p:spPr/>
        <p:txBody>
          <a:bodyPr/>
          <a:lstStyle/>
          <a:p>
            <a:r>
              <a:rPr lang="en-US" dirty="0">
                <a:latin typeface="+mn-lt"/>
              </a:rPr>
              <a:t>Speaker Bio</a:t>
            </a:r>
          </a:p>
        </p:txBody>
      </p:sp>
      <p:sp>
        <p:nvSpPr>
          <p:cNvPr id="5" name="Text Placeholder 4">
            <a:extLst>
              <a:ext uri="{FF2B5EF4-FFF2-40B4-BE49-F238E27FC236}">
                <a16:creationId xmlns:a16="http://schemas.microsoft.com/office/drawing/2014/main" id="{4E4360F6-2A3B-4C89-9C5E-2E20D71A24F1}"/>
              </a:ext>
            </a:extLst>
          </p:cNvPr>
          <p:cNvSpPr>
            <a:spLocks noGrp="1"/>
          </p:cNvSpPr>
          <p:nvPr>
            <p:ph type="body" sz="quarter" idx="10"/>
          </p:nvPr>
        </p:nvSpPr>
        <p:spPr/>
        <p:txBody>
          <a:bodyPr>
            <a:normAutofit fontScale="85000" lnSpcReduction="20000"/>
          </a:bodyPr>
          <a:lstStyle/>
          <a:p>
            <a:pPr marL="457200" indent="-457200" eaLnBrk="1" hangingPunct="1">
              <a:buFont typeface="Arial" panose="020B0604020202020204" pitchFamily="34" charset="0"/>
              <a:buChar char="•"/>
            </a:pPr>
            <a:r>
              <a:rPr lang="en-US" sz="2800" dirty="0"/>
              <a:t>Tami A. Tanoue (tami@cirsa.org)</a:t>
            </a:r>
          </a:p>
          <a:p>
            <a:pPr marL="457200" indent="-457200" eaLnBrk="1" hangingPunct="1">
              <a:buFont typeface="Arial" panose="020B0604020202020204" pitchFamily="34" charset="0"/>
              <a:buChar char="•"/>
            </a:pPr>
            <a:r>
              <a:rPr lang="en-US" sz="2800" dirty="0"/>
              <a:t>Executive Director for CIRSA; previously General Counsel/Deputy Executive Director</a:t>
            </a:r>
          </a:p>
          <a:p>
            <a:pPr marL="457200" indent="-457200" eaLnBrk="1" hangingPunct="1">
              <a:buFont typeface="Arial" panose="020B0604020202020204" pitchFamily="34" charset="0"/>
              <a:buChar char="•"/>
            </a:pPr>
            <a:r>
              <a:rPr lang="en-US" sz="2800" dirty="0"/>
              <a:t>Previously in private practice with the firm of Griffiths, Tanoue, Light, Harrington &amp; Dawes, serving CIRSA as its contract General Counsel for 12 years, and serving as City or Town Attorney for several Colorado municipalities. </a:t>
            </a:r>
          </a:p>
          <a:p>
            <a:pPr marL="457200" indent="-457200" eaLnBrk="1" hangingPunct="1">
              <a:buFont typeface="Arial" panose="020B0604020202020204" pitchFamily="34" charset="0"/>
              <a:buChar char="•"/>
            </a:pPr>
            <a:r>
              <a:rPr lang="en-US" sz="2800" dirty="0"/>
              <a:t>Previously Staff Attorney for the Colorado Municipal League, representing the collective interests of Colorado municipalities. </a:t>
            </a:r>
          </a:p>
          <a:p>
            <a:pPr marL="457200" indent="-457200" eaLnBrk="1" hangingPunct="1">
              <a:buFont typeface="Arial" panose="020B0604020202020204" pitchFamily="34" charset="0"/>
              <a:buChar char="•"/>
            </a:pPr>
            <a:r>
              <a:rPr lang="en-US" sz="2800" dirty="0"/>
              <a:t>Regular speaker on local government liability topics; author of several publications on liability issues.</a:t>
            </a:r>
          </a:p>
          <a:p>
            <a:endParaRPr lang="en-US" dirty="0"/>
          </a:p>
        </p:txBody>
      </p:sp>
      <p:sp>
        <p:nvSpPr>
          <p:cNvPr id="36" name="TextBox 35"/>
          <p:cNvSpPr txBox="1"/>
          <p:nvPr/>
        </p:nvSpPr>
        <p:spPr>
          <a:xfrm>
            <a:off x="751480" y="1642229"/>
            <a:ext cx="7900834" cy="369332"/>
          </a:xfrm>
          <a:prstGeom prst="rect">
            <a:avLst/>
          </a:prstGeom>
          <a:noFill/>
        </p:spPr>
        <p:txBody>
          <a:bodyPr wrap="square" rtlCol="0">
            <a:spAutoFit/>
          </a:bodyPr>
          <a:lstStyle/>
          <a:p>
            <a:pPr fontAlgn="auto">
              <a:spcBef>
                <a:spcPts val="0"/>
              </a:spcBef>
              <a:spcAft>
                <a:spcPts val="0"/>
              </a:spcAft>
              <a:buFont typeface="Arial"/>
              <a:buChar char="•"/>
            </a:pPr>
            <a:endParaRPr lang="en-US" dirty="0">
              <a:solidFill>
                <a:srgbClr val="E7E6E6">
                  <a:lumMod val="25000"/>
                </a:srgbClr>
              </a:solidFill>
              <a:latin typeface="Calibri"/>
              <a:ea typeface="Open Sans Light" panose="020B0306030504020204" pitchFamily="34" charset="0"/>
              <a:cs typeface="Oxygen Regular"/>
            </a:endParaRPr>
          </a:p>
        </p:txBody>
      </p:sp>
    </p:spTree>
    <p:extLst>
      <p:ext uri="{BB962C8B-B14F-4D97-AF65-F5344CB8AC3E}">
        <p14:creationId xmlns:p14="http://schemas.microsoft.com/office/powerpoint/2010/main" val="2366946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nodePh="1">
                                  <p:stCondLst>
                                    <p:cond delay="0"/>
                                  </p:stCondLst>
                                  <p:endCondLst>
                                    <p:cond evt="begin" delay="0">
                                      <p:tn val="5"/>
                                    </p:cond>
                                  </p:endCondLst>
                                  <p:childTnLst>
                                    <p:set>
                                      <p:cBhvr>
                                        <p:cTn id="6" dur="1" fill="hold">
                                          <p:stCondLst>
                                            <p:cond delay="0"/>
                                          </p:stCondLst>
                                        </p:cTn>
                                        <p:tgtEl>
                                          <p:spTgt spid="36">
                                            <p:txEl>
                                              <p:pRg st="0" end="0"/>
                                            </p:txEl>
                                          </p:spTgt>
                                        </p:tgtEl>
                                        <p:attrNameLst>
                                          <p:attrName>style.visibility</p:attrName>
                                        </p:attrNameLst>
                                      </p:cBhvr>
                                      <p:to>
                                        <p:strVal val="visible"/>
                                      </p:to>
                                    </p:set>
                                    <p:animEffect transition="in" filter="wipe(left)">
                                      <p:cBhvr>
                                        <p:cTn id="7" dur="500"/>
                                        <p:tgtEl>
                                          <p:spTgt spid="3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Title 33"/>
          <p:cNvSpPr>
            <a:spLocks noGrp="1"/>
          </p:cNvSpPr>
          <p:nvPr>
            <p:ph type="title"/>
          </p:nvPr>
        </p:nvSpPr>
        <p:spPr/>
        <p:txBody>
          <a:bodyPr/>
          <a:lstStyle/>
          <a:p>
            <a:r>
              <a:rPr lang="en-US" dirty="0"/>
              <a:t>About CIRSA</a:t>
            </a:r>
            <a:endParaRPr lang="en-US" dirty="0">
              <a:latin typeface="+mn-lt"/>
            </a:endParaRPr>
          </a:p>
        </p:txBody>
      </p:sp>
      <p:sp>
        <p:nvSpPr>
          <p:cNvPr id="35" name="Text Placeholder 34"/>
          <p:cNvSpPr>
            <a:spLocks noGrp="1"/>
          </p:cNvSpPr>
          <p:nvPr>
            <p:ph type="body" sz="quarter" idx="10"/>
          </p:nvPr>
        </p:nvSpPr>
        <p:spPr>
          <a:xfrm>
            <a:off x="628651" y="1143000"/>
            <a:ext cx="7886700" cy="609600"/>
          </a:xfrm>
        </p:spPr>
        <p:txBody>
          <a:bodyPr>
            <a:normAutofit/>
          </a:bodyPr>
          <a:lstStyle/>
          <a:p>
            <a:pPr algn="ctr"/>
            <a:r>
              <a:rPr lang="en-US" sz="2400" dirty="0">
                <a:latin typeface="+mn-lt"/>
              </a:rPr>
              <a:t>Colorado Intergovernmental Risk Sharing Agency</a:t>
            </a:r>
          </a:p>
          <a:p>
            <a:pPr algn="ctr"/>
            <a:endParaRPr lang="en-US" sz="2400" dirty="0">
              <a:latin typeface="+mn-lt"/>
            </a:endParaRPr>
          </a:p>
          <a:p>
            <a:pPr algn="ctr"/>
            <a:endParaRPr lang="en-US" sz="2400" dirty="0">
              <a:latin typeface="+mn-lt"/>
            </a:endParaRPr>
          </a:p>
          <a:p>
            <a:endParaRPr lang="en-US" sz="2400" dirty="0">
              <a:latin typeface="+mn-lt"/>
            </a:endParaRPr>
          </a:p>
        </p:txBody>
      </p:sp>
      <p:sp>
        <p:nvSpPr>
          <p:cNvPr id="36" name="TextBox 35"/>
          <p:cNvSpPr txBox="1"/>
          <p:nvPr/>
        </p:nvSpPr>
        <p:spPr>
          <a:xfrm>
            <a:off x="762000" y="1752600"/>
            <a:ext cx="7900834" cy="3600986"/>
          </a:xfrm>
          <a:prstGeom prst="rect">
            <a:avLst/>
          </a:prstGeom>
          <a:no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900" b="0" i="0" u="none" strike="noStrike" kern="1200" cap="none" spc="0" normalizeH="0" baseline="0" noProof="0" dirty="0">
                <a:ln>
                  <a:noFill/>
                </a:ln>
                <a:solidFill>
                  <a:srgbClr val="E7E6E6">
                    <a:lumMod val="25000"/>
                  </a:srgbClr>
                </a:solidFill>
                <a:effectLst/>
                <a:uLnTx/>
                <a:uFillTx/>
                <a:latin typeface="Calibri"/>
                <a:ea typeface="Open Sans Light" panose="020B0306030504020204" pitchFamily="34" charset="0"/>
                <a:cs typeface="Oxygen Regular"/>
              </a:rPr>
              <a:t>Public entity self-insurance pool for property, liability, and workers’ compensation coverages.</a:t>
            </a:r>
            <a:endParaRPr lang="en-US" sz="1900" dirty="0">
              <a:solidFill>
                <a:srgbClr val="E7E6E6">
                  <a:lumMod val="25000"/>
                </a:srgbClr>
              </a:solidFill>
              <a:latin typeface="Calibri"/>
              <a:ea typeface="Open Sans Light" panose="020B0306030504020204" pitchFamily="34" charset="0"/>
              <a:cs typeface="Oxygen Regular"/>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900" b="0" i="0" u="none" strike="noStrike" kern="1200" cap="none" spc="0" normalizeH="0" baseline="0" noProof="0" dirty="0">
                <a:ln>
                  <a:noFill/>
                </a:ln>
                <a:solidFill>
                  <a:srgbClr val="E7E6E6">
                    <a:lumMod val="25000"/>
                  </a:srgbClr>
                </a:solidFill>
                <a:effectLst/>
                <a:uLnTx/>
                <a:uFillTx/>
                <a:latin typeface="Calibri"/>
                <a:ea typeface="Open Sans Light" panose="020B0306030504020204" pitchFamily="34" charset="0"/>
                <a:cs typeface="Oxygen Regular"/>
              </a:rPr>
              <a:t>Formed by in 1982 by 18 municipalities pursuant to CML study committee recommendations.</a:t>
            </a:r>
            <a:endParaRPr lang="en-US" sz="1900" dirty="0">
              <a:solidFill>
                <a:srgbClr val="E7E6E6">
                  <a:lumMod val="25000"/>
                </a:srgbClr>
              </a:solidFill>
              <a:latin typeface="Calibri"/>
              <a:ea typeface="Open Sans Light" panose="020B0306030504020204" pitchFamily="34" charset="0"/>
              <a:cs typeface="Oxygen Regular"/>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900" b="0" i="0" u="none" strike="noStrike" kern="1200" cap="none" spc="0" normalizeH="0" baseline="0" noProof="0" dirty="0">
                <a:ln>
                  <a:noFill/>
                </a:ln>
                <a:solidFill>
                  <a:srgbClr val="E7E6E6">
                    <a:lumMod val="25000"/>
                  </a:srgbClr>
                </a:solidFill>
                <a:effectLst/>
                <a:uLnTx/>
                <a:uFillTx/>
                <a:latin typeface="Calibri"/>
                <a:ea typeface="Open Sans Light" panose="020B0306030504020204" pitchFamily="34" charset="0"/>
                <a:cs typeface="Oxygen Regular"/>
              </a:rPr>
              <a:t>Not an insurance company, but an entity created by IGA of our members.</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900" b="0" i="0" u="none" strike="noStrike" kern="1200" cap="none" spc="0" normalizeH="0" baseline="0" noProof="0" dirty="0">
                <a:ln>
                  <a:noFill/>
                </a:ln>
                <a:solidFill>
                  <a:srgbClr val="E7E6E6">
                    <a:lumMod val="25000"/>
                  </a:srgbClr>
                </a:solidFill>
                <a:effectLst/>
                <a:uLnTx/>
                <a:uFillTx/>
                <a:latin typeface="Calibri"/>
                <a:ea typeface="Open Sans Light" panose="020B0306030504020204" pitchFamily="34" charset="0"/>
                <a:cs typeface="Oxygen Regular"/>
              </a:rPr>
              <a:t>Total membership today stands at </a:t>
            </a:r>
            <a:r>
              <a:rPr lang="en-US" sz="1900" dirty="0">
                <a:solidFill>
                  <a:srgbClr val="E7E6E6">
                    <a:lumMod val="25000"/>
                  </a:srgbClr>
                </a:solidFill>
                <a:latin typeface="Calibri"/>
                <a:ea typeface="Open Sans Light" panose="020B0306030504020204" pitchFamily="34" charset="0"/>
                <a:cs typeface="Oxygen Regular"/>
              </a:rPr>
              <a:t>over 280 </a:t>
            </a:r>
            <a:r>
              <a:rPr kumimoji="0" lang="en-US" sz="1900" b="0" i="0" u="none" strike="noStrike" kern="1200" cap="none" spc="0" normalizeH="0" baseline="0" noProof="0" dirty="0">
                <a:ln>
                  <a:noFill/>
                </a:ln>
                <a:solidFill>
                  <a:srgbClr val="E7E6E6">
                    <a:lumMod val="25000"/>
                  </a:srgbClr>
                </a:solidFill>
                <a:effectLst/>
                <a:uLnTx/>
                <a:uFillTx/>
                <a:latin typeface="Calibri"/>
                <a:ea typeface="Open Sans Light" panose="020B0306030504020204" pitchFamily="34" charset="0"/>
                <a:cs typeface="Oxygen Regular"/>
              </a:rPr>
              <a:t>member municipalities &amp; affiliated entities:</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900" b="0" i="0" u="none" strike="noStrike" kern="1200" cap="none" spc="0" normalizeH="0" baseline="0" noProof="0" dirty="0">
                <a:ln>
                  <a:noFill/>
                </a:ln>
                <a:solidFill>
                  <a:srgbClr val="E7E6E6">
                    <a:lumMod val="25000"/>
                  </a:srgbClr>
                </a:solidFill>
                <a:effectLst/>
                <a:uLnTx/>
                <a:uFillTx/>
                <a:latin typeface="Calibri"/>
                <a:ea typeface="Open Sans Light" panose="020B0306030504020204" pitchFamily="34" charset="0"/>
                <a:cs typeface="Oxygen Regular"/>
              </a:rPr>
              <a:t>CIRSA views proactive approaches to risk management as critical member services – it’s a win-win</a:t>
            </a:r>
            <a:r>
              <a:rPr lang="en-US" sz="1900" dirty="0">
                <a:solidFill>
                  <a:srgbClr val="E7E6E6">
                    <a:lumMod val="25000"/>
                  </a:srgbClr>
                </a:solidFill>
                <a:latin typeface="Calibri"/>
                <a:ea typeface="Open Sans Light" panose="020B0306030504020204" pitchFamily="34" charset="0"/>
                <a:cs typeface="Oxygen Regular"/>
              </a:rPr>
              <a:t> when issues can be addressed/resolved before they turn into more contentious disputes or litigation</a:t>
            </a:r>
          </a:p>
          <a:p>
            <a:pPr marL="800100" lvl="1" indent="-342900" fontAlgn="auto">
              <a:spcBef>
                <a:spcPts val="0"/>
              </a:spcBef>
              <a:spcAft>
                <a:spcPts val="0"/>
              </a:spcAft>
              <a:buFont typeface="Arial" panose="020B0604020202020204" pitchFamily="34" charset="0"/>
              <a:buChar char="•"/>
              <a:defRPr/>
            </a:pPr>
            <a:r>
              <a:rPr kumimoji="0" lang="en-US" sz="1900" b="0" i="0" u="none" strike="noStrike" kern="1200" cap="none" spc="0" normalizeH="0" baseline="0" noProof="0" dirty="0">
                <a:ln>
                  <a:noFill/>
                </a:ln>
                <a:solidFill>
                  <a:srgbClr val="E7E6E6">
                    <a:lumMod val="25000"/>
                  </a:srgbClr>
                </a:solidFill>
                <a:effectLst/>
                <a:uLnTx/>
                <a:uFillTx/>
                <a:latin typeface="Calibri"/>
                <a:ea typeface="Open Sans Light" panose="020B0306030504020204" pitchFamily="34" charset="0"/>
                <a:cs typeface="Oxygen Regular"/>
              </a:rPr>
              <a:t>The work of the Planning Commission can be a source of claims and litigation</a:t>
            </a:r>
          </a:p>
        </p:txBody>
      </p:sp>
    </p:spTree>
    <p:extLst>
      <p:ext uri="{BB962C8B-B14F-4D97-AF65-F5344CB8AC3E}">
        <p14:creationId xmlns:p14="http://schemas.microsoft.com/office/powerpoint/2010/main" val="24336905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Title 33"/>
          <p:cNvSpPr>
            <a:spLocks noGrp="1"/>
          </p:cNvSpPr>
          <p:nvPr>
            <p:ph type="title"/>
          </p:nvPr>
        </p:nvSpPr>
        <p:spPr/>
        <p:txBody>
          <a:bodyPr/>
          <a:lstStyle/>
          <a:p>
            <a:r>
              <a:rPr lang="en-US" dirty="0"/>
              <a:t>Quasi-Judicial Issues</a:t>
            </a:r>
            <a:endParaRPr lang="en-US" dirty="0">
              <a:latin typeface="+mn-lt"/>
            </a:endParaRPr>
          </a:p>
        </p:txBody>
      </p:sp>
      <p:sp>
        <p:nvSpPr>
          <p:cNvPr id="36" name="TextBox 35"/>
          <p:cNvSpPr txBox="1"/>
          <p:nvPr/>
        </p:nvSpPr>
        <p:spPr>
          <a:xfrm>
            <a:off x="628650" y="1295400"/>
            <a:ext cx="7900834" cy="4847481"/>
          </a:xfrm>
          <a:prstGeom prst="rect">
            <a:avLst/>
          </a:prstGeom>
          <a:no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solidFill>
                  <a:srgbClr val="E7E6E6">
                    <a:lumMod val="25000"/>
                  </a:srgbClr>
                </a:solidFill>
                <a:latin typeface="Calibri"/>
                <a:ea typeface="Open Sans Light" panose="020B0306030504020204" pitchFamily="34" charset="0"/>
                <a:cs typeface="Oxygen Regular"/>
              </a:rPr>
              <a:t>Your role as a quasi-judicial decision-maker is one of the relatively little-known aspects of municipal service at your level</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solidFill>
                  <a:srgbClr val="E7E6E6">
                    <a:lumMod val="25000"/>
                  </a:srgbClr>
                </a:solidFill>
                <a:latin typeface="Calibri"/>
                <a:ea typeface="Open Sans Light" panose="020B0306030504020204" pitchFamily="34" charset="0"/>
                <a:cs typeface="Oxygen Regular"/>
              </a:rPr>
              <a:t>The rules that apply to quasi-judicial decision-making are distinct from those that apply in other settings, and are often counter-intuitive</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solidFill>
                  <a:srgbClr val="E7E6E6">
                    <a:lumMod val="25000"/>
                  </a:srgbClr>
                </a:solidFill>
                <a:latin typeface="Calibri"/>
                <a:ea typeface="Open Sans Light" panose="020B0306030504020204" pitchFamily="34" charset="0"/>
                <a:cs typeface="Oxygen Regular"/>
              </a:rPr>
              <a:t>But, because of the high stakes involved in these decisions, and because of the constitutional protections underlying the applicable rules, missteps in the quasi-judicial arena can have severe consequences</a:t>
            </a:r>
          </a:p>
          <a:p>
            <a:pPr marL="342900" indent="-342900" fontAlgn="auto">
              <a:spcBef>
                <a:spcPts val="0"/>
              </a:spcBef>
              <a:spcAft>
                <a:spcPts val="0"/>
              </a:spcAft>
              <a:buFont typeface="Arial" panose="020B0604020202020204" pitchFamily="34" charset="0"/>
              <a:buChar char="•"/>
              <a:defRPr/>
            </a:pPr>
            <a:r>
              <a:rPr lang="en-US" dirty="0">
                <a:solidFill>
                  <a:srgbClr val="E7E6E6">
                    <a:lumMod val="25000"/>
                  </a:srgbClr>
                </a:solidFill>
                <a:latin typeface="Calibri"/>
                <a:ea typeface="Open Sans Light" panose="020B0306030504020204" pitchFamily="34" charset="0"/>
                <a:cs typeface="Oxygen Regular"/>
              </a:rPr>
              <a:t>Your responsibilities can be broadly broken out into two arenas:</a:t>
            </a:r>
          </a:p>
          <a:p>
            <a:pPr marL="800100" lvl="1" indent="-342900" fontAlgn="auto">
              <a:spcBef>
                <a:spcPts val="0"/>
              </a:spcBef>
              <a:spcAft>
                <a:spcPts val="0"/>
              </a:spcAft>
              <a:buFont typeface="Arial" panose="020B0604020202020204" pitchFamily="34" charset="0"/>
              <a:buChar char="•"/>
              <a:defRPr/>
            </a:pPr>
            <a:r>
              <a:rPr lang="en-US" dirty="0">
                <a:solidFill>
                  <a:srgbClr val="E7E6E6">
                    <a:lumMod val="25000"/>
                  </a:srgbClr>
                </a:solidFill>
                <a:latin typeface="Calibri"/>
                <a:ea typeface="Open Sans Light" panose="020B0306030504020204" pitchFamily="34" charset="0"/>
                <a:cs typeface="Oxygen Regular"/>
              </a:rPr>
              <a:t>Those affecting the rights of </a:t>
            </a:r>
            <a:r>
              <a:rPr lang="en-US" b="1" dirty="0">
                <a:solidFill>
                  <a:srgbClr val="E7E6E6">
                    <a:lumMod val="25000"/>
                  </a:srgbClr>
                </a:solidFill>
                <a:latin typeface="Calibri"/>
                <a:ea typeface="Open Sans Light" panose="020B0306030504020204" pitchFamily="34" charset="0"/>
                <a:cs typeface="Oxygen Regular"/>
              </a:rPr>
              <a:t>individual</a:t>
            </a:r>
            <a:r>
              <a:rPr lang="en-US" dirty="0">
                <a:solidFill>
                  <a:srgbClr val="E7E6E6">
                    <a:lumMod val="25000"/>
                  </a:srgbClr>
                </a:solidFill>
                <a:latin typeface="Calibri"/>
                <a:ea typeface="Open Sans Light" panose="020B0306030504020204" pitchFamily="34" charset="0"/>
                <a:cs typeface="Oxygen Regular"/>
              </a:rPr>
              <a:t> property owners or developers, who come to you for your recommendation concerning their property – development proposals</a:t>
            </a:r>
          </a:p>
          <a:p>
            <a:pPr marL="800100" lvl="1" indent="-342900" fontAlgn="auto">
              <a:spcBef>
                <a:spcPts val="0"/>
              </a:spcBef>
              <a:spcAft>
                <a:spcPts val="0"/>
              </a:spcAft>
              <a:buFont typeface="Arial" panose="020B0604020202020204" pitchFamily="34" charset="0"/>
              <a:buChar char="•"/>
              <a:defRPr/>
            </a:pPr>
            <a:r>
              <a:rPr lang="en-US" dirty="0">
                <a:solidFill>
                  <a:srgbClr val="E7E6E6">
                    <a:lumMod val="25000"/>
                  </a:srgbClr>
                </a:solidFill>
                <a:latin typeface="Calibri"/>
                <a:ea typeface="Open Sans Light" panose="020B0306030504020204" pitchFamily="34" charset="0"/>
                <a:cs typeface="Oxygen Regular"/>
              </a:rPr>
              <a:t>Those involving the </a:t>
            </a:r>
            <a:r>
              <a:rPr lang="en-US" b="1" dirty="0">
                <a:solidFill>
                  <a:srgbClr val="E7E6E6">
                    <a:lumMod val="25000"/>
                  </a:srgbClr>
                </a:solidFill>
                <a:latin typeface="Calibri"/>
                <a:ea typeface="Open Sans Light" panose="020B0306030504020204" pitchFamily="34" charset="0"/>
                <a:cs typeface="Oxygen Regular"/>
              </a:rPr>
              <a:t>big picture </a:t>
            </a:r>
            <a:r>
              <a:rPr lang="en-US" dirty="0">
                <a:solidFill>
                  <a:srgbClr val="E7E6E6">
                    <a:lumMod val="25000"/>
                  </a:srgbClr>
                </a:solidFill>
                <a:latin typeface="Calibri"/>
                <a:ea typeface="Open Sans Light" panose="020B0306030504020204" pitchFamily="34" charset="0"/>
                <a:cs typeface="Oxygen Regular"/>
              </a:rPr>
              <a:t>-- making and adopting comprehensive master plans including land use plans, transportation plans, parks and open space plans</a:t>
            </a:r>
          </a:p>
          <a:p>
            <a:pPr marL="342900" indent="-342900" fontAlgn="auto">
              <a:spcBef>
                <a:spcPts val="0"/>
              </a:spcBef>
              <a:spcAft>
                <a:spcPts val="0"/>
              </a:spcAft>
              <a:buFont typeface="Arial" panose="020B0604020202020204" pitchFamily="34" charset="0"/>
              <a:buChar char="•"/>
              <a:defRPr/>
            </a:pPr>
            <a:r>
              <a:rPr lang="en-US" dirty="0">
                <a:solidFill>
                  <a:srgbClr val="E7E6E6">
                    <a:lumMod val="25000"/>
                  </a:srgbClr>
                </a:solidFill>
                <a:latin typeface="Calibri"/>
                <a:ea typeface="Open Sans Light" panose="020B0306030504020204" pitchFamily="34" charset="0"/>
                <a:cs typeface="Oxygen Regular"/>
              </a:rPr>
              <a:t>When a decision concerning individual rights – e.g. a development proposal – is before you, you are acting in a </a:t>
            </a:r>
            <a:r>
              <a:rPr lang="en-US" b="1" dirty="0">
                <a:solidFill>
                  <a:srgbClr val="E7E6E6">
                    <a:lumMod val="25000"/>
                  </a:srgbClr>
                </a:solidFill>
                <a:latin typeface="Calibri"/>
                <a:ea typeface="Open Sans Light" panose="020B0306030504020204" pitchFamily="34" charset="0"/>
                <a:cs typeface="Oxygen Regular"/>
              </a:rPr>
              <a:t>quasi-judicial capacity</a:t>
            </a:r>
          </a:p>
          <a:p>
            <a:pPr marL="0" marR="0" lvl="0" indent="0" algn="l" defTabSz="914400" rtl="0" eaLnBrk="1" fontAlgn="auto" latinLnBrk="0" hangingPunct="1">
              <a:lnSpc>
                <a:spcPct val="100000"/>
              </a:lnSpc>
              <a:spcBef>
                <a:spcPts val="0"/>
              </a:spcBef>
              <a:spcAft>
                <a:spcPts val="0"/>
              </a:spcAft>
              <a:buClrTx/>
              <a:buSzTx/>
              <a:buFont typeface="Arial"/>
              <a:buChar char="•"/>
              <a:tabLst/>
              <a:defRPr/>
            </a:pPr>
            <a:endParaRPr lang="en-US" sz="2100" dirty="0">
              <a:solidFill>
                <a:srgbClr val="E7E6E6">
                  <a:lumMod val="25000"/>
                </a:srgbClr>
              </a:solidFill>
              <a:latin typeface="Calibri"/>
              <a:ea typeface="Open Sans Light" panose="020B0306030504020204" pitchFamily="34" charset="0"/>
              <a:cs typeface="Oxygen Regular"/>
            </a:endParaRPr>
          </a:p>
        </p:txBody>
      </p:sp>
    </p:spTree>
    <p:extLst>
      <p:ext uri="{BB962C8B-B14F-4D97-AF65-F5344CB8AC3E}">
        <p14:creationId xmlns:p14="http://schemas.microsoft.com/office/powerpoint/2010/main" val="18977038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Title 33"/>
          <p:cNvSpPr>
            <a:spLocks noGrp="1"/>
          </p:cNvSpPr>
          <p:nvPr>
            <p:ph type="title"/>
          </p:nvPr>
        </p:nvSpPr>
        <p:spPr/>
        <p:txBody>
          <a:bodyPr>
            <a:normAutofit fontScale="90000"/>
          </a:bodyPr>
          <a:lstStyle/>
          <a:p>
            <a:r>
              <a:rPr lang="en-US" dirty="0"/>
              <a:t>Quasi-Judicial vs. Legislative – a Comparison</a:t>
            </a:r>
            <a:endParaRPr lang="en-US" dirty="0">
              <a:latin typeface="+mn-lt"/>
            </a:endParaRPr>
          </a:p>
        </p:txBody>
      </p:sp>
      <p:sp>
        <p:nvSpPr>
          <p:cNvPr id="36" name="TextBox 35"/>
          <p:cNvSpPr txBox="1"/>
          <p:nvPr/>
        </p:nvSpPr>
        <p:spPr>
          <a:xfrm>
            <a:off x="381000" y="1143000"/>
            <a:ext cx="7900834" cy="4801314"/>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600" dirty="0">
                <a:solidFill>
                  <a:srgbClr val="E7E6E6">
                    <a:lumMod val="25000"/>
                  </a:srgbClr>
                </a:solidFill>
                <a:latin typeface="Calibri"/>
                <a:ea typeface="Open Sans Light" panose="020B0306030504020204" pitchFamily="34" charset="0"/>
                <a:cs typeface="Oxygen Regular"/>
              </a:rPr>
              <a:t>C</a:t>
            </a:r>
            <a:r>
              <a:rPr kumimoji="0" lang="en-US" sz="1600" b="0" i="0" u="none" strike="noStrike" kern="1200" cap="none" spc="0" normalizeH="0" baseline="0" noProof="0" dirty="0" err="1">
                <a:ln>
                  <a:noFill/>
                </a:ln>
                <a:solidFill>
                  <a:srgbClr val="E7E6E6">
                    <a:lumMod val="25000"/>
                  </a:srgbClr>
                </a:solidFill>
                <a:effectLst/>
                <a:uLnTx/>
                <a:uFillTx/>
                <a:latin typeface="Calibri"/>
                <a:ea typeface="Open Sans Light" panose="020B0306030504020204" pitchFamily="34" charset="0"/>
                <a:cs typeface="Oxygen Regular"/>
              </a:rPr>
              <a:t>omparing</a:t>
            </a:r>
            <a:r>
              <a:rPr kumimoji="0" lang="en-US" sz="1600" b="0" i="0" u="none" strike="noStrike" kern="1200" cap="none" spc="0" normalizeH="0" baseline="0" noProof="0" dirty="0">
                <a:ln>
                  <a:noFill/>
                </a:ln>
                <a:solidFill>
                  <a:srgbClr val="E7E6E6">
                    <a:lumMod val="25000"/>
                  </a:srgbClr>
                </a:solidFill>
                <a:effectLst/>
                <a:uLnTx/>
                <a:uFillTx/>
                <a:latin typeface="Calibri"/>
                <a:ea typeface="Open Sans Light" panose="020B0306030504020204" pitchFamily="34" charset="0"/>
                <a:cs typeface="Oxygen Regular"/>
              </a:rPr>
              <a:t> “</a:t>
            </a:r>
            <a:r>
              <a:rPr lang="en-US" sz="1600" dirty="0">
                <a:solidFill>
                  <a:srgbClr val="E7E6E6">
                    <a:lumMod val="25000"/>
                  </a:srgbClr>
                </a:solidFill>
                <a:latin typeface="Calibri"/>
                <a:ea typeface="Open Sans Light" panose="020B0306030504020204" pitchFamily="34" charset="0"/>
                <a:cs typeface="Oxygen Regular"/>
              </a:rPr>
              <a:t>quasi-judicial” activities with the kinds of “legislative” activities that you see coming before the Board of Trustees can provide a useful contrast from a conduct standpoint</a:t>
            </a:r>
          </a:p>
          <a:p>
            <a:pPr marL="285750" indent="-285750" fontAlgn="auto">
              <a:spcBef>
                <a:spcPts val="0"/>
              </a:spcBef>
              <a:spcAft>
                <a:spcPts val="0"/>
              </a:spcAft>
              <a:buFont typeface="Arial" panose="020B0604020202020204" pitchFamily="34" charset="0"/>
              <a:buChar char="•"/>
              <a:defRPr/>
            </a:pPr>
            <a:r>
              <a:rPr kumimoji="0" lang="en-US" sz="1600" b="0" i="0" u="none" strike="noStrike" kern="1200" cap="none" spc="0" normalizeH="0" baseline="0" noProof="0" dirty="0">
                <a:ln>
                  <a:noFill/>
                </a:ln>
                <a:solidFill>
                  <a:srgbClr val="E7E6E6">
                    <a:lumMod val="25000"/>
                  </a:srgbClr>
                </a:solidFill>
                <a:effectLst/>
                <a:uLnTx/>
                <a:uFillTx/>
                <a:latin typeface="Calibri"/>
                <a:ea typeface="Open Sans Light" panose="020B0306030504020204" pitchFamily="34" charset="0"/>
                <a:cs typeface="Oxygen Regular"/>
              </a:rPr>
              <a:t>Examples: Should we </a:t>
            </a:r>
            <a:r>
              <a:rPr lang="en-US" sz="1600" dirty="0">
                <a:solidFill>
                  <a:srgbClr val="E7E6E6">
                    <a:lumMod val="25000"/>
                  </a:srgbClr>
                </a:solidFill>
                <a:latin typeface="Calibri"/>
                <a:ea typeface="Open Sans Light" panose="020B0306030504020204" pitchFamily="34" charset="0"/>
                <a:cs typeface="Oxygen Regular"/>
              </a:rPr>
              <a:t>have a contractor licensing code? Should we strengthen our code provisions concerning weed and brush control? Should we have (or repeal) a pit bull ban? In such matters, these activities by officials are commonplace, expected, and perfectly OK</a:t>
            </a:r>
            <a:endParaRPr kumimoji="0" lang="en-US" sz="1600" b="0" i="0" u="none" strike="noStrike" kern="1200" cap="none" spc="0" normalizeH="0" baseline="0" noProof="0" dirty="0">
              <a:ln>
                <a:noFill/>
              </a:ln>
              <a:solidFill>
                <a:srgbClr val="E7E6E6">
                  <a:lumMod val="25000"/>
                </a:srgbClr>
              </a:solidFill>
              <a:effectLst/>
              <a:uLnTx/>
              <a:uFillTx/>
              <a:latin typeface="Calibri"/>
              <a:ea typeface="Open Sans Light" panose="020B0306030504020204" pitchFamily="34" charset="0"/>
              <a:cs typeface="Oxygen Regular"/>
            </a:endParaRPr>
          </a:p>
          <a:p>
            <a:pPr marL="742950" lvl="1" indent="-285750" fontAlgn="auto">
              <a:spcBef>
                <a:spcPts val="0"/>
              </a:spcBef>
              <a:spcAft>
                <a:spcPts val="0"/>
              </a:spcAft>
              <a:buFont typeface="Arial" panose="020B0604020202020204" pitchFamily="34" charset="0"/>
              <a:buChar char="•"/>
              <a:defRPr/>
            </a:pPr>
            <a:r>
              <a:rPr lang="en-US" sz="1600" b="1" dirty="0">
                <a:solidFill>
                  <a:srgbClr val="FF0000"/>
                </a:solidFill>
                <a:latin typeface="Calibri"/>
                <a:ea typeface="Open Sans Light" panose="020B0306030504020204" pitchFamily="34" charset="0"/>
                <a:cs typeface="Oxygen Regular"/>
              </a:rPr>
              <a:t>listening to citizens who contact you in person, by email, on social media, etc.</a:t>
            </a:r>
          </a:p>
          <a:p>
            <a:pPr marL="742950" lvl="1" indent="-285750" fontAlgn="auto">
              <a:spcBef>
                <a:spcPts val="0"/>
              </a:spcBef>
              <a:spcAft>
                <a:spcPts val="0"/>
              </a:spcAft>
              <a:buFont typeface="Arial" panose="020B0604020202020204" pitchFamily="34" charset="0"/>
              <a:buChar char="•"/>
              <a:defRPr/>
            </a:pPr>
            <a:r>
              <a:rPr lang="en-US" sz="1600" b="1" dirty="0">
                <a:solidFill>
                  <a:srgbClr val="FF0000"/>
                </a:solidFill>
                <a:latin typeface="Calibri"/>
                <a:ea typeface="Open Sans Light" panose="020B0306030504020204" pitchFamily="34" charset="0"/>
                <a:cs typeface="Oxygen Regular"/>
              </a:rPr>
              <a:t>investigating the issues yourself, applying your own personal knowledge</a:t>
            </a:r>
          </a:p>
          <a:p>
            <a:pPr marL="742950" lvl="1" indent="-285750" fontAlgn="auto">
              <a:spcBef>
                <a:spcPts val="0"/>
              </a:spcBef>
              <a:spcAft>
                <a:spcPts val="0"/>
              </a:spcAft>
              <a:buFont typeface="Arial" panose="020B0604020202020204" pitchFamily="34" charset="0"/>
              <a:buChar char="•"/>
              <a:defRPr/>
            </a:pPr>
            <a:r>
              <a:rPr lang="en-US" sz="1600" b="1" dirty="0">
                <a:solidFill>
                  <a:srgbClr val="FF0000"/>
                </a:solidFill>
                <a:latin typeface="Calibri"/>
                <a:ea typeface="Open Sans Light" panose="020B0306030504020204" pitchFamily="34" charset="0"/>
                <a:cs typeface="Oxygen Regular"/>
              </a:rPr>
              <a:t>communicating early and often with your fellow citizens </a:t>
            </a:r>
          </a:p>
          <a:p>
            <a:pPr marL="742950" lvl="1" indent="-285750" fontAlgn="auto">
              <a:spcBef>
                <a:spcPts val="0"/>
              </a:spcBef>
              <a:spcAft>
                <a:spcPts val="0"/>
              </a:spcAft>
              <a:buFont typeface="Arial" panose="020B0604020202020204" pitchFamily="34" charset="0"/>
              <a:buChar char="•"/>
              <a:defRPr/>
            </a:pPr>
            <a:r>
              <a:rPr lang="en-US" sz="1600" b="1" dirty="0">
                <a:solidFill>
                  <a:srgbClr val="FF0000"/>
                </a:solidFill>
                <a:latin typeface="Calibri"/>
                <a:ea typeface="Open Sans Light" panose="020B0306030504020204" pitchFamily="34" charset="0"/>
                <a:cs typeface="Oxygen Regular"/>
              </a:rPr>
              <a:t>lobbying and being lobbied </a:t>
            </a:r>
          </a:p>
          <a:p>
            <a:pPr marL="742950" lvl="1" indent="-285750" fontAlgn="auto">
              <a:spcBef>
                <a:spcPts val="0"/>
              </a:spcBef>
              <a:spcAft>
                <a:spcPts val="0"/>
              </a:spcAft>
              <a:buFont typeface="Arial" panose="020B0604020202020204" pitchFamily="34" charset="0"/>
              <a:buChar char="•"/>
              <a:defRPr/>
            </a:pPr>
            <a:r>
              <a:rPr lang="en-US" sz="1600" b="1" dirty="0">
                <a:solidFill>
                  <a:srgbClr val="FF0000"/>
                </a:solidFill>
                <a:latin typeface="Calibri"/>
                <a:ea typeface="Open Sans Light" panose="020B0306030504020204" pitchFamily="34" charset="0"/>
                <a:cs typeface="Oxygen Regular"/>
              </a:rPr>
              <a:t>working in advance to create a consensus (subject to open meetings laws)</a:t>
            </a:r>
          </a:p>
          <a:p>
            <a:pPr marL="742950" lvl="1" indent="-285750" fontAlgn="auto">
              <a:spcBef>
                <a:spcPts val="0"/>
              </a:spcBef>
              <a:spcAft>
                <a:spcPts val="0"/>
              </a:spcAft>
              <a:buFont typeface="Arial" panose="020B0604020202020204" pitchFamily="34" charset="0"/>
              <a:buChar char="•"/>
              <a:defRPr/>
            </a:pPr>
            <a:r>
              <a:rPr lang="en-US" sz="1600" b="1" dirty="0">
                <a:solidFill>
                  <a:srgbClr val="FF0000"/>
                </a:solidFill>
                <a:latin typeface="Calibri"/>
                <a:ea typeface="Open Sans Light" panose="020B0306030504020204" pitchFamily="34" charset="0"/>
                <a:cs typeface="Oxygen Regular"/>
              </a:rPr>
              <a:t>having strong convictions/ opinions/prejudgments that you don’t hesitate to voice and share….</a:t>
            </a:r>
          </a:p>
          <a:p>
            <a:pPr marL="285750" indent="-285750" fontAlgn="auto">
              <a:spcBef>
                <a:spcPts val="0"/>
              </a:spcBef>
              <a:spcAft>
                <a:spcPts val="0"/>
              </a:spcAft>
              <a:buFont typeface="Arial" panose="020B0604020202020204" pitchFamily="34" charset="0"/>
              <a:buChar char="•"/>
              <a:defRPr/>
            </a:pPr>
            <a:r>
              <a:rPr lang="en-US" sz="1600" dirty="0">
                <a:solidFill>
                  <a:srgbClr val="E7E6E6">
                    <a:lumMod val="25000"/>
                  </a:srgbClr>
                </a:solidFill>
                <a:latin typeface="Calibri"/>
                <a:ea typeface="Open Sans Light" panose="020B0306030504020204" pitchFamily="34" charset="0"/>
                <a:cs typeface="Oxygen Regular"/>
              </a:rPr>
              <a:t>And then ultimately </a:t>
            </a:r>
            <a:r>
              <a:rPr lang="en-US" sz="1600" b="1" dirty="0">
                <a:solidFill>
                  <a:srgbClr val="E7E6E6">
                    <a:lumMod val="25000"/>
                  </a:srgbClr>
                </a:solidFill>
                <a:latin typeface="Calibri"/>
                <a:ea typeface="Open Sans Light" panose="020B0306030504020204" pitchFamily="34" charset="0"/>
                <a:cs typeface="Oxygen Regular"/>
              </a:rPr>
              <a:t>voting on a policy-making enactment that will have prospective application to all who come within the ambit of the enactment – </a:t>
            </a:r>
            <a:r>
              <a:rPr lang="en-US" sz="1600" dirty="0">
                <a:solidFill>
                  <a:srgbClr val="E7E6E6">
                    <a:lumMod val="25000"/>
                  </a:srgbClr>
                </a:solidFill>
                <a:latin typeface="Calibri"/>
                <a:ea typeface="Open Sans Light" panose="020B0306030504020204" pitchFamily="34" charset="0"/>
                <a:cs typeface="Oxygen Regular"/>
              </a:rPr>
              <a:t>that’s a good working definition of “legislative”</a:t>
            </a:r>
          </a:p>
          <a:p>
            <a:pPr marL="176022" indent="-285750" fontAlgn="auto">
              <a:spcBef>
                <a:spcPts val="0"/>
              </a:spcBef>
              <a:spcAft>
                <a:spcPts val="0"/>
              </a:spcAft>
              <a:buFont typeface="Arial" panose="020B0604020202020204" pitchFamily="34" charset="0"/>
              <a:buChar char="•"/>
              <a:defRPr/>
            </a:pPr>
            <a:r>
              <a:rPr lang="en-US" sz="1600" dirty="0">
                <a:solidFill>
                  <a:srgbClr val="E7E6E6">
                    <a:lumMod val="25000"/>
                  </a:srgbClr>
                </a:solidFill>
                <a:latin typeface="Calibri"/>
                <a:ea typeface="Open Sans Light" panose="020B0306030504020204" pitchFamily="34" charset="0"/>
                <a:cs typeface="Oxygen Regular"/>
              </a:rPr>
              <a:t>The “rules of engagement” for legislative activities are easy and intuitive – the kinds of activities described above are OK! </a:t>
            </a:r>
            <a:r>
              <a:rPr lang="en-US" sz="1600" b="1" dirty="0">
                <a:solidFill>
                  <a:srgbClr val="FF0000"/>
                </a:solidFill>
                <a:latin typeface="Calibri"/>
                <a:ea typeface="Open Sans Light" panose="020B0306030504020204" pitchFamily="34" charset="0"/>
                <a:cs typeface="Oxygen Regular"/>
              </a:rPr>
              <a:t>Think legislator – State Capitol!</a:t>
            </a:r>
          </a:p>
          <a:p>
            <a:pPr marL="176022" indent="-285750" fontAlgn="auto">
              <a:spcBef>
                <a:spcPts val="0"/>
              </a:spcBef>
              <a:spcAft>
                <a:spcPts val="0"/>
              </a:spcAft>
              <a:buFont typeface="Arial" panose="020B0604020202020204" pitchFamily="34" charset="0"/>
              <a:buChar char="•"/>
              <a:defRPr/>
            </a:pPr>
            <a:endParaRPr lang="en-US" dirty="0">
              <a:solidFill>
                <a:srgbClr val="E7E6E6">
                  <a:lumMod val="25000"/>
                </a:srgbClr>
              </a:solidFill>
              <a:latin typeface="Calibri"/>
              <a:ea typeface="Open Sans Light" panose="020B0306030504020204" pitchFamily="34" charset="0"/>
              <a:cs typeface="Oxygen Regular"/>
            </a:endParaRPr>
          </a:p>
        </p:txBody>
      </p:sp>
    </p:spTree>
    <p:extLst>
      <p:ext uri="{BB962C8B-B14F-4D97-AF65-F5344CB8AC3E}">
        <p14:creationId xmlns:p14="http://schemas.microsoft.com/office/powerpoint/2010/main" val="41848653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Title 33"/>
          <p:cNvSpPr>
            <a:spLocks noGrp="1"/>
          </p:cNvSpPr>
          <p:nvPr>
            <p:ph type="title"/>
          </p:nvPr>
        </p:nvSpPr>
        <p:spPr/>
        <p:txBody>
          <a:bodyPr/>
          <a:lstStyle/>
          <a:p>
            <a:r>
              <a:rPr lang="en-US" dirty="0"/>
              <a:t>A Comparison </a:t>
            </a:r>
            <a:endParaRPr lang="en-US" dirty="0">
              <a:latin typeface="+mn-lt"/>
            </a:endParaRPr>
          </a:p>
        </p:txBody>
      </p:sp>
      <p:sp>
        <p:nvSpPr>
          <p:cNvPr id="36" name="TextBox 35"/>
          <p:cNvSpPr txBox="1"/>
          <p:nvPr/>
        </p:nvSpPr>
        <p:spPr>
          <a:xfrm>
            <a:off x="457200" y="1305341"/>
            <a:ext cx="7900834" cy="4801314"/>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solidFill>
                  <a:srgbClr val="E7E6E6">
                    <a:lumMod val="25000"/>
                  </a:srgbClr>
                </a:solidFill>
                <a:latin typeface="Calibri"/>
                <a:ea typeface="Open Sans Light" panose="020B0306030504020204" pitchFamily="34" charset="0"/>
                <a:cs typeface="Oxygen Regular"/>
              </a:rPr>
              <a:t>Your role of making and adopting comprehensive master plans, including land use plans, transportation plans, parks and open space plans, is the part of your work that’s most analogous to the legislative work of the Board of Trustees</a:t>
            </a:r>
          </a:p>
          <a:p>
            <a:pPr marL="742950" lvl="1" indent="-285750" fontAlgn="auto">
              <a:spcBef>
                <a:spcPts val="0"/>
              </a:spcBef>
              <a:spcAft>
                <a:spcPts val="0"/>
              </a:spcAft>
              <a:buFont typeface="Arial" panose="020B0604020202020204" pitchFamily="34" charset="0"/>
              <a:buChar char="•"/>
              <a:defRPr/>
            </a:pPr>
            <a:r>
              <a:rPr lang="en-US" dirty="0">
                <a:solidFill>
                  <a:srgbClr val="E7E6E6">
                    <a:lumMod val="25000"/>
                  </a:srgbClr>
                </a:solidFill>
                <a:latin typeface="Calibri"/>
                <a:ea typeface="Open Sans Light" panose="020B0306030504020204" pitchFamily="34" charset="0"/>
                <a:cs typeface="Oxygen Regular"/>
              </a:rPr>
              <a:t>You are visioning, looking prospectively and “big picture”</a:t>
            </a:r>
          </a:p>
          <a:p>
            <a:pPr marL="742950" lvl="1" indent="-285750" fontAlgn="auto">
              <a:spcBef>
                <a:spcPts val="0"/>
              </a:spcBef>
              <a:spcAft>
                <a:spcPts val="0"/>
              </a:spcAft>
              <a:buFont typeface="Arial" panose="020B0604020202020204" pitchFamily="34" charset="0"/>
              <a:buChar char="•"/>
              <a:defRPr/>
            </a:pPr>
            <a:r>
              <a:rPr lang="en-US" dirty="0">
                <a:solidFill>
                  <a:srgbClr val="E7E6E6">
                    <a:lumMod val="25000"/>
                  </a:srgbClr>
                </a:solidFill>
                <a:latin typeface="Calibri"/>
                <a:ea typeface="Open Sans Light" panose="020B0306030504020204" pitchFamily="34" charset="0"/>
                <a:cs typeface="Oxygen Regular"/>
              </a:rPr>
              <a:t>You aren’t seeking to make binding decisions concerning the individual rights of specific landowners, or concerning individual parcels of property</a:t>
            </a:r>
          </a:p>
          <a:p>
            <a:pPr marL="285750" indent="-285750" fontAlgn="auto">
              <a:spcBef>
                <a:spcPts val="0"/>
              </a:spcBef>
              <a:spcAft>
                <a:spcPts val="0"/>
              </a:spcAft>
              <a:buFont typeface="Arial" panose="020B0604020202020204" pitchFamily="34" charset="0"/>
              <a:buChar char="•"/>
              <a:defRPr/>
            </a:pPr>
            <a:r>
              <a:rPr lang="en-US" dirty="0">
                <a:solidFill>
                  <a:srgbClr val="E7E6E6">
                    <a:lumMod val="25000"/>
                  </a:srgbClr>
                </a:solidFill>
                <a:latin typeface="Calibri"/>
                <a:ea typeface="Open Sans Light" panose="020B0306030504020204" pitchFamily="34" charset="0"/>
                <a:cs typeface="Oxygen Regular"/>
              </a:rPr>
              <a:t>But when you make decisions concerning requests such as the following, you </a:t>
            </a:r>
            <a:r>
              <a:rPr lang="en-US" b="1" dirty="0">
                <a:solidFill>
                  <a:srgbClr val="E7E6E6">
                    <a:lumMod val="25000"/>
                  </a:srgbClr>
                </a:solidFill>
                <a:latin typeface="Calibri"/>
                <a:ea typeface="Open Sans Light" panose="020B0306030504020204" pitchFamily="34" charset="0"/>
                <a:cs typeface="Oxygen Regular"/>
              </a:rPr>
              <a:t>are</a:t>
            </a:r>
            <a:r>
              <a:rPr lang="en-US" dirty="0">
                <a:solidFill>
                  <a:srgbClr val="E7E6E6">
                    <a:lumMod val="25000"/>
                  </a:srgbClr>
                </a:solidFill>
                <a:latin typeface="Calibri"/>
                <a:ea typeface="Open Sans Light" panose="020B0306030504020204" pitchFamily="34" charset="0"/>
                <a:cs typeface="Oxygen Regular"/>
              </a:rPr>
              <a:t> affecting the individual rights of a specific landowner:</a:t>
            </a:r>
          </a:p>
          <a:p>
            <a:pPr marL="742950" lvl="1" indent="-285750" fontAlgn="auto">
              <a:spcBef>
                <a:spcPts val="0"/>
              </a:spcBef>
              <a:spcAft>
                <a:spcPts val="0"/>
              </a:spcAft>
              <a:buFont typeface="Arial" panose="020B0604020202020204" pitchFamily="34" charset="0"/>
              <a:buChar char="•"/>
              <a:defRPr/>
            </a:pPr>
            <a:r>
              <a:rPr lang="en-US" dirty="0">
                <a:solidFill>
                  <a:srgbClr val="E7E6E6">
                    <a:lumMod val="25000"/>
                  </a:srgbClr>
                </a:solidFill>
                <a:latin typeface="Calibri"/>
                <a:ea typeface="Open Sans Light" panose="020B0306030504020204" pitchFamily="34" charset="0"/>
                <a:cs typeface="Oxygen Regular"/>
              </a:rPr>
              <a:t>Request to subdivide a parcel into 4 smaller parcels</a:t>
            </a:r>
          </a:p>
          <a:p>
            <a:pPr marL="742950" lvl="1" indent="-285750" fontAlgn="auto">
              <a:spcBef>
                <a:spcPts val="0"/>
              </a:spcBef>
              <a:spcAft>
                <a:spcPts val="0"/>
              </a:spcAft>
              <a:buFont typeface="Arial" panose="020B0604020202020204" pitchFamily="34" charset="0"/>
              <a:buChar char="•"/>
              <a:defRPr/>
            </a:pPr>
            <a:r>
              <a:rPr lang="en-US" dirty="0">
                <a:solidFill>
                  <a:srgbClr val="E7E6E6">
                    <a:lumMod val="25000"/>
                  </a:srgbClr>
                </a:solidFill>
                <a:latin typeface="Calibri"/>
                <a:ea typeface="Open Sans Light" panose="020B0306030504020204" pitchFamily="34" charset="0"/>
                <a:cs typeface="Oxygen Regular"/>
              </a:rPr>
              <a:t>Request to rezone a property</a:t>
            </a:r>
          </a:p>
          <a:p>
            <a:pPr marL="742950" lvl="1" indent="-285750" fontAlgn="auto">
              <a:spcBef>
                <a:spcPts val="0"/>
              </a:spcBef>
              <a:spcAft>
                <a:spcPts val="0"/>
              </a:spcAft>
              <a:buFont typeface="Arial" panose="020B0604020202020204" pitchFamily="34" charset="0"/>
              <a:buChar char="•"/>
              <a:defRPr/>
            </a:pPr>
            <a:r>
              <a:rPr lang="en-US" dirty="0">
                <a:solidFill>
                  <a:srgbClr val="E7E6E6">
                    <a:lumMod val="25000"/>
                  </a:srgbClr>
                </a:solidFill>
                <a:latin typeface="Calibri"/>
                <a:ea typeface="Open Sans Light" panose="020B0306030504020204" pitchFamily="34" charset="0"/>
                <a:cs typeface="Oxygen Regular"/>
              </a:rPr>
              <a:t>Request to plat property into several lots and tracts</a:t>
            </a:r>
          </a:p>
          <a:p>
            <a:pPr marL="742950" lvl="1" indent="-285750" fontAlgn="auto">
              <a:spcBef>
                <a:spcPts val="0"/>
              </a:spcBef>
              <a:spcAft>
                <a:spcPts val="0"/>
              </a:spcAft>
              <a:buFont typeface="Arial" panose="020B0604020202020204" pitchFamily="34" charset="0"/>
              <a:buChar char="•"/>
              <a:defRPr/>
            </a:pPr>
            <a:r>
              <a:rPr lang="en-US" dirty="0">
                <a:solidFill>
                  <a:srgbClr val="E7E6E6">
                    <a:lumMod val="25000"/>
                  </a:srgbClr>
                </a:solidFill>
                <a:latin typeface="Calibri"/>
                <a:ea typeface="Open Sans Light" panose="020B0306030504020204" pitchFamily="34" charset="0"/>
                <a:cs typeface="Oxygen Regular"/>
              </a:rPr>
              <a:t>Authorize a variance from design standards</a:t>
            </a:r>
          </a:p>
          <a:p>
            <a:pPr marL="742950" lvl="1" indent="-285750" fontAlgn="auto">
              <a:spcBef>
                <a:spcPts val="0"/>
              </a:spcBef>
              <a:spcAft>
                <a:spcPts val="0"/>
              </a:spcAft>
              <a:buFont typeface="Arial" panose="020B0604020202020204" pitchFamily="34" charset="0"/>
              <a:buChar char="•"/>
              <a:defRPr/>
            </a:pPr>
            <a:r>
              <a:rPr lang="en-US" dirty="0">
                <a:solidFill>
                  <a:srgbClr val="E7E6E6">
                    <a:lumMod val="25000"/>
                  </a:srgbClr>
                </a:solidFill>
                <a:latin typeface="Calibri"/>
                <a:ea typeface="Open Sans Light" panose="020B0306030504020204" pitchFamily="34" charset="0"/>
                <a:cs typeface="Oxygen Regular"/>
              </a:rPr>
              <a:t>Authorize, as a variance, an alteration in a nonconforming use or nonconforming building</a:t>
            </a:r>
          </a:p>
          <a:p>
            <a:pPr marL="742950" lvl="1" indent="-285750" fontAlgn="auto">
              <a:spcBef>
                <a:spcPts val="0"/>
              </a:spcBef>
              <a:spcAft>
                <a:spcPts val="0"/>
              </a:spcAft>
              <a:buFont typeface="Arial" panose="020B0604020202020204" pitchFamily="34" charset="0"/>
              <a:buChar char="•"/>
              <a:defRPr/>
            </a:pPr>
            <a:r>
              <a:rPr lang="en-US" dirty="0">
                <a:solidFill>
                  <a:srgbClr val="E7E6E6">
                    <a:lumMod val="25000"/>
                  </a:srgbClr>
                </a:solidFill>
                <a:latin typeface="Calibri"/>
                <a:ea typeface="Open Sans Light" panose="020B0306030504020204" pitchFamily="34" charset="0"/>
                <a:cs typeface="Oxygen Regular"/>
              </a:rPr>
              <a:t>These are </a:t>
            </a:r>
            <a:r>
              <a:rPr lang="en-US" b="1" dirty="0">
                <a:solidFill>
                  <a:srgbClr val="E7E6E6">
                    <a:lumMod val="25000"/>
                  </a:srgbClr>
                </a:solidFill>
                <a:latin typeface="Calibri"/>
                <a:ea typeface="Open Sans Light" panose="020B0306030504020204" pitchFamily="34" charset="0"/>
                <a:cs typeface="Oxygen Regular"/>
              </a:rPr>
              <a:t>quasi-judicial</a:t>
            </a:r>
            <a:r>
              <a:rPr lang="en-US" dirty="0">
                <a:solidFill>
                  <a:srgbClr val="E7E6E6">
                    <a:lumMod val="25000"/>
                  </a:srgbClr>
                </a:solidFill>
                <a:latin typeface="Calibri"/>
                <a:ea typeface="Open Sans Light" panose="020B0306030504020204" pitchFamily="34" charset="0"/>
                <a:cs typeface="Oxygen Regular"/>
              </a:rPr>
              <a:t>! </a:t>
            </a:r>
            <a:r>
              <a:rPr lang="en-US" b="1" dirty="0">
                <a:solidFill>
                  <a:srgbClr val="00B050"/>
                </a:solidFill>
                <a:latin typeface="Calibri"/>
                <a:ea typeface="Open Sans Light" panose="020B0306030504020204" pitchFamily="34" charset="0"/>
                <a:cs typeface="Oxygen Regular"/>
              </a:rPr>
              <a:t>Think Judge – Courtroom!</a:t>
            </a:r>
          </a:p>
          <a:p>
            <a:pPr marL="742950" lvl="1" indent="-285750" fontAlgn="auto">
              <a:spcBef>
                <a:spcPts val="0"/>
              </a:spcBef>
              <a:spcAft>
                <a:spcPts val="0"/>
              </a:spcAft>
              <a:buFont typeface="Arial" panose="020B0604020202020204" pitchFamily="34" charset="0"/>
              <a:buChar char="•"/>
              <a:defRPr/>
            </a:pPr>
            <a:endParaRPr lang="en-US" dirty="0">
              <a:solidFill>
                <a:srgbClr val="E7E6E6">
                  <a:lumMod val="25000"/>
                </a:srgbClr>
              </a:solidFill>
              <a:latin typeface="Calibri"/>
              <a:ea typeface="Open Sans Light" panose="020B0306030504020204" pitchFamily="34" charset="0"/>
              <a:cs typeface="Oxygen Regular"/>
            </a:endParaRPr>
          </a:p>
          <a:p>
            <a:pPr marL="285750" indent="-285750" fontAlgn="auto">
              <a:spcBef>
                <a:spcPts val="0"/>
              </a:spcBef>
              <a:spcAft>
                <a:spcPts val="0"/>
              </a:spcAft>
              <a:buFont typeface="Arial" panose="020B0604020202020204" pitchFamily="34" charset="0"/>
              <a:buChar char="•"/>
              <a:defRPr/>
            </a:pPr>
            <a:endParaRPr lang="en-US" dirty="0">
              <a:solidFill>
                <a:srgbClr val="E7E6E6">
                  <a:lumMod val="25000"/>
                </a:srgbClr>
              </a:solidFill>
              <a:latin typeface="Calibri"/>
              <a:ea typeface="Open Sans Light" panose="020B0306030504020204" pitchFamily="34" charset="0"/>
              <a:cs typeface="Oxygen Regular"/>
            </a:endParaRPr>
          </a:p>
        </p:txBody>
      </p:sp>
    </p:spTree>
    <p:extLst>
      <p:ext uri="{BB962C8B-B14F-4D97-AF65-F5344CB8AC3E}">
        <p14:creationId xmlns:p14="http://schemas.microsoft.com/office/powerpoint/2010/main" val="7110940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Title 33"/>
          <p:cNvSpPr>
            <a:spLocks noGrp="1"/>
          </p:cNvSpPr>
          <p:nvPr>
            <p:ph type="title"/>
          </p:nvPr>
        </p:nvSpPr>
        <p:spPr/>
        <p:txBody>
          <a:bodyPr/>
          <a:lstStyle/>
          <a:p>
            <a:r>
              <a:rPr lang="en-US" dirty="0">
                <a:latin typeface="+mn-lt"/>
              </a:rPr>
              <a:t>A Comparison</a:t>
            </a:r>
          </a:p>
        </p:txBody>
      </p:sp>
      <p:sp>
        <p:nvSpPr>
          <p:cNvPr id="36" name="TextBox 35"/>
          <p:cNvSpPr txBox="1"/>
          <p:nvPr/>
        </p:nvSpPr>
        <p:spPr>
          <a:xfrm>
            <a:off x="381000" y="1295400"/>
            <a:ext cx="8458200" cy="5124480"/>
          </a:xfrm>
          <a:prstGeom prst="rect">
            <a:avLst/>
          </a:prstGeom>
          <a:no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700" dirty="0">
                <a:solidFill>
                  <a:srgbClr val="E7E6E6">
                    <a:lumMod val="25000"/>
                  </a:srgbClr>
                </a:solidFill>
                <a:latin typeface="Calibri"/>
                <a:ea typeface="Open Sans Light" panose="020B0306030504020204" pitchFamily="34" charset="0"/>
                <a:cs typeface="Oxygen Regular"/>
              </a:rPr>
              <a:t>W</a:t>
            </a:r>
            <a:r>
              <a:rPr kumimoji="0" lang="en-US" sz="1700" b="0" i="0" u="none" strike="noStrike" kern="1200" cap="none" spc="0" normalizeH="0" baseline="0" noProof="0" dirty="0">
                <a:ln>
                  <a:noFill/>
                </a:ln>
                <a:solidFill>
                  <a:srgbClr val="E7E6E6">
                    <a:lumMod val="25000"/>
                  </a:srgbClr>
                </a:solidFill>
                <a:effectLst/>
                <a:uLnTx/>
                <a:uFillTx/>
                <a:latin typeface="Calibri"/>
                <a:ea typeface="Open Sans Light" panose="020B0306030504020204" pitchFamily="34" charset="0"/>
                <a:cs typeface="Oxygen Regular"/>
              </a:rPr>
              <a:t>hen it comes to quasi-judicial issues, </a:t>
            </a:r>
            <a:r>
              <a:rPr lang="en-US" sz="1700" b="1" i="1" dirty="0">
                <a:solidFill>
                  <a:srgbClr val="E7E6E6">
                    <a:lumMod val="25000"/>
                  </a:srgbClr>
                </a:solidFill>
                <a:latin typeface="Calibri"/>
                <a:ea typeface="Open Sans Light" panose="020B0306030504020204" pitchFamily="34" charset="0"/>
                <a:cs typeface="Oxygen Regular"/>
              </a:rPr>
              <a:t>the </a:t>
            </a:r>
            <a:r>
              <a:rPr kumimoji="0" lang="en-US" sz="1700" b="1" i="1" u="none" strike="noStrike" kern="1200" cap="none" spc="0" normalizeH="0" baseline="0" noProof="0" dirty="0">
                <a:ln>
                  <a:noFill/>
                </a:ln>
                <a:solidFill>
                  <a:srgbClr val="E7E6E6">
                    <a:lumMod val="25000"/>
                  </a:srgbClr>
                </a:solidFill>
                <a:effectLst/>
                <a:uLnTx/>
                <a:uFillTx/>
                <a:latin typeface="Calibri"/>
                <a:ea typeface="Open Sans Light" panose="020B0306030504020204" pitchFamily="34" charset="0"/>
                <a:cs typeface="Oxygen Regular"/>
              </a:rPr>
              <a:t>activities </a:t>
            </a:r>
            <a:r>
              <a:rPr lang="en-US" sz="1700" b="1" i="1" dirty="0">
                <a:solidFill>
                  <a:srgbClr val="E7E6E6">
                    <a:lumMod val="25000"/>
                  </a:srgbClr>
                </a:solidFill>
                <a:latin typeface="Calibri"/>
                <a:ea typeface="Open Sans Light" panose="020B0306030504020204" pitchFamily="34" charset="0"/>
                <a:cs typeface="Oxygen Regular"/>
              </a:rPr>
              <a:t>listed in red</a:t>
            </a:r>
            <a:r>
              <a:rPr kumimoji="0" lang="en-US" sz="1700" b="1" i="1" u="none" strike="noStrike" kern="1200" cap="none" spc="0" normalizeH="0" baseline="0" noProof="0" dirty="0">
                <a:ln>
                  <a:noFill/>
                </a:ln>
                <a:solidFill>
                  <a:srgbClr val="E7E6E6">
                    <a:lumMod val="25000"/>
                  </a:srgbClr>
                </a:solidFill>
                <a:effectLst/>
                <a:uLnTx/>
                <a:uFillTx/>
                <a:latin typeface="Calibri"/>
                <a:ea typeface="Open Sans Light" panose="020B0306030504020204" pitchFamily="34" charset="0"/>
                <a:cs typeface="Oxygen Regular"/>
              </a:rPr>
              <a:t> above for legislative issues can become problematic</a:t>
            </a:r>
            <a:r>
              <a:rPr lang="en-US" sz="1700" b="1" i="1" dirty="0">
                <a:solidFill>
                  <a:srgbClr val="E7E6E6">
                    <a:lumMod val="25000"/>
                  </a:srgbClr>
                </a:solidFill>
                <a:latin typeface="Calibri"/>
                <a:ea typeface="Open Sans Light" panose="020B0306030504020204" pitchFamily="34" charset="0"/>
                <a:cs typeface="Oxygen Regular"/>
              </a:rPr>
              <a:t>, because you’re not supposed to be acting like a</a:t>
            </a:r>
            <a:r>
              <a:rPr lang="en-US" sz="1700" b="1" i="1" dirty="0">
                <a:solidFill>
                  <a:srgbClr val="00B050"/>
                </a:solidFill>
                <a:latin typeface="Calibri"/>
                <a:ea typeface="Open Sans Light" panose="020B0306030504020204" pitchFamily="34" charset="0"/>
                <a:cs typeface="Oxygen Regular"/>
              </a:rPr>
              <a:t> </a:t>
            </a:r>
            <a:r>
              <a:rPr lang="en-US" sz="1700" b="1" i="1" dirty="0">
                <a:solidFill>
                  <a:srgbClr val="FF0000"/>
                </a:solidFill>
                <a:latin typeface="Calibri"/>
                <a:ea typeface="Open Sans Light" panose="020B0306030504020204" pitchFamily="34" charset="0"/>
                <a:cs typeface="Oxygen Regular"/>
              </a:rPr>
              <a:t>legislator</a:t>
            </a:r>
            <a:r>
              <a:rPr lang="en-US" sz="1700" b="1" i="1" dirty="0">
                <a:solidFill>
                  <a:srgbClr val="E7E6E6">
                    <a:lumMod val="25000"/>
                  </a:srgbClr>
                </a:solidFill>
                <a:latin typeface="Calibri"/>
                <a:ea typeface="Open Sans Light" panose="020B0306030504020204" pitchFamily="34" charset="0"/>
                <a:cs typeface="Oxygen Regular"/>
              </a:rPr>
              <a:t>, you’re supposed to be acting like a </a:t>
            </a:r>
            <a:r>
              <a:rPr lang="en-US" sz="1700" b="1" i="1" dirty="0">
                <a:solidFill>
                  <a:srgbClr val="00B050"/>
                </a:solidFill>
                <a:latin typeface="Calibri"/>
                <a:ea typeface="Open Sans Light" panose="020B0306030504020204" pitchFamily="34" charset="0"/>
                <a:cs typeface="Oxygen Regular"/>
              </a:rPr>
              <a:t>judge</a:t>
            </a:r>
            <a:r>
              <a:rPr lang="en-US" sz="1700" b="1" i="1" dirty="0">
                <a:solidFill>
                  <a:srgbClr val="E7E6E6">
                    <a:lumMod val="25000"/>
                  </a:srgbClr>
                </a:solidFill>
                <a:latin typeface="Calibri"/>
                <a:ea typeface="Open Sans Light" panose="020B0306030504020204" pitchFamily="34" charset="0"/>
                <a:cs typeface="Oxygen Regular"/>
              </a:rPr>
              <a:t>!</a:t>
            </a:r>
            <a:endParaRPr lang="en-US" sz="1700" b="1" dirty="0">
              <a:solidFill>
                <a:srgbClr val="E7E6E6">
                  <a:lumMod val="25000"/>
                </a:srgbClr>
              </a:solidFill>
              <a:latin typeface="Calibri"/>
              <a:ea typeface="Open Sans Light" panose="020B0306030504020204" pitchFamily="34" charset="0"/>
              <a:cs typeface="Oxygen Regular"/>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700" b="1" dirty="0">
                <a:solidFill>
                  <a:srgbClr val="E7E6E6">
                    <a:lumMod val="25000"/>
                  </a:srgbClr>
                </a:solidFill>
                <a:latin typeface="Calibri"/>
                <a:ea typeface="Open Sans Light" panose="020B0306030504020204" pitchFamily="34" charset="0"/>
                <a:cs typeface="Oxygen Regular"/>
              </a:rPr>
              <a:t>So,  let’s arrive at a working definition for “quasi-judicial”:</a:t>
            </a:r>
          </a:p>
          <a:p>
            <a:pPr marL="800100" lvl="1" indent="-342900" fontAlgn="auto">
              <a:spcBef>
                <a:spcPts val="0"/>
              </a:spcBef>
              <a:spcAft>
                <a:spcPts val="0"/>
              </a:spcAft>
              <a:buFont typeface="Arial" panose="020B0604020202020204" pitchFamily="34" charset="0"/>
              <a:buChar char="•"/>
              <a:defRPr/>
            </a:pPr>
            <a:r>
              <a:rPr lang="en-US" sz="1700" dirty="0">
                <a:solidFill>
                  <a:srgbClr val="E7E6E6">
                    <a:lumMod val="25000"/>
                  </a:srgbClr>
                </a:solidFill>
                <a:latin typeface="Calibri"/>
                <a:ea typeface="Open Sans Light" panose="020B0306030504020204" pitchFamily="34" charset="0"/>
                <a:cs typeface="Oxygen Regular"/>
              </a:rPr>
              <a:t>Typically involve a decision affecting </a:t>
            </a:r>
            <a:r>
              <a:rPr lang="en-US" sz="1700" b="1" dirty="0">
                <a:solidFill>
                  <a:srgbClr val="E7E6E6">
                    <a:lumMod val="25000"/>
                  </a:srgbClr>
                </a:solidFill>
                <a:latin typeface="Calibri"/>
                <a:ea typeface="Open Sans Light" panose="020B0306030504020204" pitchFamily="34" charset="0"/>
                <a:cs typeface="Oxygen Regular"/>
              </a:rPr>
              <a:t>property rights </a:t>
            </a:r>
            <a:r>
              <a:rPr lang="en-US" sz="1700" dirty="0">
                <a:solidFill>
                  <a:srgbClr val="E7E6E6">
                    <a:lumMod val="25000"/>
                  </a:srgbClr>
                </a:solidFill>
                <a:latin typeface="Calibri"/>
                <a:ea typeface="Open Sans Light" panose="020B0306030504020204" pitchFamily="34" charset="0"/>
                <a:cs typeface="Oxygen Regular"/>
              </a:rPr>
              <a:t>at an</a:t>
            </a:r>
            <a:r>
              <a:rPr lang="en-US" sz="1700" b="1" dirty="0">
                <a:solidFill>
                  <a:srgbClr val="E7E6E6">
                    <a:lumMod val="25000"/>
                  </a:srgbClr>
                </a:solidFill>
                <a:latin typeface="Calibri"/>
                <a:ea typeface="Open Sans Light" panose="020B0306030504020204" pitchFamily="34" charset="0"/>
                <a:cs typeface="Oxygen Regular"/>
              </a:rPr>
              <a:t> individual </a:t>
            </a:r>
            <a:r>
              <a:rPr lang="en-US" sz="1700" dirty="0">
                <a:solidFill>
                  <a:srgbClr val="E7E6E6">
                    <a:lumMod val="25000"/>
                  </a:srgbClr>
                </a:solidFill>
                <a:latin typeface="Calibri"/>
                <a:ea typeface="Open Sans Light" panose="020B0306030504020204" pitchFamily="34" charset="0"/>
                <a:cs typeface="Oxygen Regular"/>
              </a:rPr>
              <a:t>level; Decision is made on the basis of </a:t>
            </a:r>
            <a:r>
              <a:rPr lang="en-US" sz="1700" b="1" dirty="0">
                <a:solidFill>
                  <a:srgbClr val="E7E6E6">
                    <a:lumMod val="25000"/>
                  </a:srgbClr>
                </a:solidFill>
                <a:latin typeface="Calibri"/>
                <a:ea typeface="Open Sans Light" panose="020B0306030504020204" pitchFamily="34" charset="0"/>
                <a:cs typeface="Oxygen Regular"/>
              </a:rPr>
              <a:t>specific criteria (the law) </a:t>
            </a:r>
            <a:r>
              <a:rPr lang="en-US" sz="1700" dirty="0">
                <a:solidFill>
                  <a:srgbClr val="E7E6E6">
                    <a:lumMod val="25000"/>
                  </a:srgbClr>
                </a:solidFill>
                <a:latin typeface="Calibri"/>
                <a:ea typeface="Open Sans Light" panose="020B0306030504020204" pitchFamily="34" charset="0"/>
                <a:cs typeface="Oxygen Regular"/>
              </a:rPr>
              <a:t>and the </a:t>
            </a:r>
            <a:r>
              <a:rPr lang="en-US" sz="1700" b="1" dirty="0">
                <a:solidFill>
                  <a:srgbClr val="E7E6E6">
                    <a:lumMod val="25000"/>
                  </a:srgbClr>
                </a:solidFill>
                <a:latin typeface="Calibri"/>
                <a:ea typeface="Open Sans Light" panose="020B0306030504020204" pitchFamily="34" charset="0"/>
                <a:cs typeface="Oxygen Regular"/>
              </a:rPr>
              <a:t>testimony and other evidence concerning the application of the criteria (the facts) </a:t>
            </a:r>
            <a:r>
              <a:rPr lang="en-US" sz="1700" dirty="0">
                <a:solidFill>
                  <a:srgbClr val="E7E6E6">
                    <a:lumMod val="25000"/>
                  </a:srgbClr>
                </a:solidFill>
                <a:latin typeface="Calibri"/>
                <a:ea typeface="Open Sans Light" panose="020B0306030504020204" pitchFamily="34" charset="0"/>
                <a:cs typeface="Oxygen Regular"/>
              </a:rPr>
              <a:t>that are brought forward </a:t>
            </a:r>
            <a:r>
              <a:rPr lang="en-US" sz="1700" b="1" dirty="0">
                <a:solidFill>
                  <a:srgbClr val="E7E6E6">
                    <a:lumMod val="25000"/>
                  </a:srgbClr>
                </a:solidFill>
                <a:latin typeface="Calibri"/>
                <a:ea typeface="Open Sans Light" panose="020B0306030504020204" pitchFamily="34" charset="0"/>
                <a:cs typeface="Oxygen Regular"/>
              </a:rPr>
              <a:t>at a hearing</a:t>
            </a:r>
          </a:p>
          <a:p>
            <a:pPr marL="800100" lvl="1" indent="-342900" fontAlgn="auto">
              <a:spcBef>
                <a:spcPts val="0"/>
              </a:spcBef>
              <a:spcAft>
                <a:spcPts val="0"/>
              </a:spcAft>
              <a:buFont typeface="Arial" panose="020B0604020202020204" pitchFamily="34" charset="0"/>
              <a:buChar char="•"/>
              <a:defRPr/>
            </a:pPr>
            <a:r>
              <a:rPr lang="en-US" sz="1700" dirty="0">
                <a:solidFill>
                  <a:srgbClr val="E7E6E6">
                    <a:lumMod val="25000"/>
                  </a:srgbClr>
                </a:solidFill>
                <a:latin typeface="Calibri"/>
                <a:ea typeface="Open Sans Light" panose="020B0306030504020204" pitchFamily="34" charset="0"/>
                <a:cs typeface="Oxygen Regular"/>
              </a:rPr>
              <a:t>Require </a:t>
            </a:r>
            <a:r>
              <a:rPr lang="en-US" sz="1700" b="1" dirty="0">
                <a:solidFill>
                  <a:srgbClr val="E7E6E6">
                    <a:lumMod val="25000"/>
                  </a:srgbClr>
                </a:solidFill>
                <a:latin typeface="Calibri"/>
                <a:ea typeface="Open Sans Light" panose="020B0306030504020204" pitchFamily="34" charset="0"/>
                <a:cs typeface="Oxygen Regular"/>
              </a:rPr>
              <a:t>notice, a public hearing, and a decision based on the record of the hearing </a:t>
            </a:r>
            <a:r>
              <a:rPr lang="en-US" sz="1700" dirty="0">
                <a:solidFill>
                  <a:srgbClr val="E7E6E6">
                    <a:lumMod val="25000"/>
                  </a:srgbClr>
                </a:solidFill>
                <a:latin typeface="Calibri"/>
                <a:ea typeface="Open Sans Light" panose="020B0306030504020204" pitchFamily="34" charset="0"/>
                <a:cs typeface="Oxygen Regular"/>
              </a:rPr>
              <a:t>(what’s submitted by testimony and other evidence admitted into the record at the hearing)</a:t>
            </a:r>
          </a:p>
          <a:p>
            <a:pPr marL="800100" lvl="1" indent="-342900" fontAlgn="auto">
              <a:spcBef>
                <a:spcPts val="0"/>
              </a:spcBef>
              <a:spcAft>
                <a:spcPts val="0"/>
              </a:spcAft>
              <a:buFont typeface="Arial" panose="020B0604020202020204" pitchFamily="34" charset="0"/>
              <a:buChar char="•"/>
              <a:defRPr/>
            </a:pPr>
            <a:r>
              <a:rPr lang="en-US" sz="1700" dirty="0">
                <a:solidFill>
                  <a:srgbClr val="E7E6E6">
                    <a:lumMod val="25000"/>
                  </a:srgbClr>
                </a:solidFill>
                <a:latin typeface="Calibri"/>
                <a:ea typeface="Open Sans Light" panose="020B0306030504020204" pitchFamily="34" charset="0"/>
                <a:cs typeface="Oxygen Regular"/>
              </a:rPr>
              <a:t>If your hearing was done correctly, judicial review is via a </a:t>
            </a:r>
            <a:r>
              <a:rPr lang="en-US" sz="1700" b="1" dirty="0">
                <a:solidFill>
                  <a:srgbClr val="E7E6E6">
                    <a:lumMod val="25000"/>
                  </a:srgbClr>
                </a:solidFill>
                <a:latin typeface="Calibri"/>
                <a:ea typeface="Open Sans Light" panose="020B0306030504020204" pitchFamily="34" charset="0"/>
                <a:cs typeface="Oxygen Regular"/>
              </a:rPr>
              <a:t>“Rule 106” action </a:t>
            </a:r>
            <a:r>
              <a:rPr lang="en-US" sz="1700" dirty="0">
                <a:solidFill>
                  <a:srgbClr val="E7E6E6">
                    <a:lumMod val="25000"/>
                  </a:srgbClr>
                </a:solidFill>
                <a:latin typeface="Calibri"/>
                <a:ea typeface="Open Sans Light" panose="020B0306030504020204" pitchFamily="34" charset="0"/>
                <a:cs typeface="Oxygen Regular"/>
              </a:rPr>
              <a:t>(Rule 106(a)(4) of the CO Rules of Procedure) – judge reviews the findings of fact and conclusions of law of the lower body (e.g. you or the Town Board) under an “arbitrary and capricious” standard – limited to a review of </a:t>
            </a:r>
            <a:r>
              <a:rPr lang="en-US" sz="1700" dirty="0">
                <a:solidFill>
                  <a:schemeClr val="bg2"/>
                </a:solidFill>
                <a:latin typeface="Calibri"/>
                <a:ea typeface="Open Sans Light" panose="020B0306030504020204" pitchFamily="34" charset="0"/>
                <a:cs typeface="Oxygen Regular"/>
              </a:rPr>
              <a:t>whether the lower body </a:t>
            </a:r>
            <a:r>
              <a:rPr lang="en-US" sz="1700" b="1" dirty="0">
                <a:solidFill>
                  <a:schemeClr val="bg2"/>
                </a:solidFill>
                <a:latin typeface="Calibri"/>
                <a:ea typeface="Open Sans Light" panose="020B0306030504020204" pitchFamily="34" charset="0"/>
                <a:cs typeface="Oxygen Regular"/>
              </a:rPr>
              <a:t>exceeded its jurisdiction or abused its discretion based on the evidence in the record</a:t>
            </a:r>
          </a:p>
          <a:p>
            <a:pPr marL="1257300" lvl="2" indent="-342900" fontAlgn="auto">
              <a:spcBef>
                <a:spcPts val="0"/>
              </a:spcBef>
              <a:spcAft>
                <a:spcPts val="0"/>
              </a:spcAft>
              <a:buFont typeface="Arial" panose="020B0604020202020204" pitchFamily="34" charset="0"/>
              <a:buChar char="•"/>
              <a:defRPr/>
            </a:pPr>
            <a:r>
              <a:rPr lang="en-US" sz="1700" b="1" dirty="0">
                <a:solidFill>
                  <a:schemeClr val="bg2"/>
                </a:solidFill>
                <a:latin typeface="Calibri"/>
                <a:ea typeface="Open Sans Light" panose="020B0306030504020204" pitchFamily="34" charset="0"/>
                <a:cs typeface="Oxygen Regular"/>
              </a:rPr>
              <a:t>Very deferential standard, but puts the burden on you to do the hearing correctly!</a:t>
            </a:r>
          </a:p>
          <a:p>
            <a:pPr marL="0" marR="0" lvl="0" indent="0" algn="l" defTabSz="914400" rtl="0" eaLnBrk="1" fontAlgn="auto" latinLnBrk="0" hangingPunct="1">
              <a:lnSpc>
                <a:spcPct val="100000"/>
              </a:lnSpc>
              <a:spcBef>
                <a:spcPts val="0"/>
              </a:spcBef>
              <a:spcAft>
                <a:spcPts val="0"/>
              </a:spcAft>
              <a:buClrTx/>
              <a:buSzTx/>
              <a:buFont typeface="Arial"/>
              <a:buChar char="•"/>
              <a:tabLst/>
              <a:defRPr/>
            </a:pPr>
            <a:endParaRPr kumimoji="0" lang="en-US" sz="2100" b="0" i="0" u="none" strike="noStrike" kern="1200" cap="none" spc="0" normalizeH="0" baseline="0" noProof="0" dirty="0">
              <a:ln>
                <a:noFill/>
              </a:ln>
              <a:solidFill>
                <a:srgbClr val="E7E6E6">
                  <a:lumMod val="25000"/>
                </a:srgbClr>
              </a:solidFill>
              <a:effectLst/>
              <a:uLnTx/>
              <a:uFillTx/>
              <a:latin typeface="Calibri"/>
              <a:ea typeface="Open Sans Light" panose="020B0306030504020204" pitchFamily="34" charset="0"/>
              <a:cs typeface="Oxygen Regular"/>
            </a:endParaRPr>
          </a:p>
        </p:txBody>
      </p:sp>
    </p:spTree>
    <p:extLst>
      <p:ext uri="{BB962C8B-B14F-4D97-AF65-F5344CB8AC3E}">
        <p14:creationId xmlns:p14="http://schemas.microsoft.com/office/powerpoint/2010/main" val="30713214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Title 33"/>
          <p:cNvSpPr>
            <a:spLocks noGrp="1"/>
          </p:cNvSpPr>
          <p:nvPr>
            <p:ph type="title"/>
          </p:nvPr>
        </p:nvSpPr>
        <p:spPr/>
        <p:txBody>
          <a:bodyPr>
            <a:normAutofit fontScale="90000"/>
          </a:bodyPr>
          <a:lstStyle/>
          <a:p>
            <a:r>
              <a:rPr lang="en-US" dirty="0"/>
              <a:t>Rules of Engagement for Quasi-Judicial Conduct – Why?</a:t>
            </a:r>
            <a:endParaRPr lang="en-US" dirty="0">
              <a:latin typeface="+mn-lt"/>
            </a:endParaRPr>
          </a:p>
        </p:txBody>
      </p:sp>
      <p:sp>
        <p:nvSpPr>
          <p:cNvPr id="36" name="TextBox 35"/>
          <p:cNvSpPr txBox="1"/>
          <p:nvPr/>
        </p:nvSpPr>
        <p:spPr>
          <a:xfrm>
            <a:off x="233516" y="1295400"/>
            <a:ext cx="8529484" cy="5093702"/>
          </a:xfrm>
          <a:prstGeom prst="rect">
            <a:avLst/>
          </a:prstGeom>
          <a:noFill/>
        </p:spPr>
        <p:txBody>
          <a:bodyPr wrap="square" rtlCol="0">
            <a:spAutoFit/>
          </a:bodyPr>
          <a:lstStyle/>
          <a:p>
            <a:pPr marL="690372"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900" dirty="0">
                <a:solidFill>
                  <a:srgbClr val="E7E6E6">
                    <a:lumMod val="25000"/>
                  </a:srgbClr>
                </a:solidFill>
                <a:latin typeface="Calibri"/>
                <a:ea typeface="Open Sans Light" panose="020B0306030504020204" pitchFamily="34" charset="0"/>
                <a:cs typeface="Oxygen Regular"/>
              </a:rPr>
              <a:t>The “rules of engagement” that apply to quasi-judicial decision-making are premised on the existence of property rights that will be affected by your decision, and the constitutional requirement that </a:t>
            </a:r>
            <a:r>
              <a:rPr lang="en-US" sz="1900" b="1" dirty="0">
                <a:solidFill>
                  <a:srgbClr val="E7E6E6">
                    <a:lumMod val="25000"/>
                  </a:srgbClr>
                </a:solidFill>
                <a:latin typeface="Calibri"/>
                <a:ea typeface="Open Sans Light" panose="020B0306030504020204" pitchFamily="34" charset="0"/>
                <a:cs typeface="Oxygen Regular"/>
              </a:rPr>
              <a:t>“no person shall be…deprived of life, liberty, or property, without due process of law.”</a:t>
            </a:r>
          </a:p>
          <a:p>
            <a:pPr marL="690372"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900" dirty="0">
                <a:solidFill>
                  <a:srgbClr val="E7E6E6">
                    <a:lumMod val="25000"/>
                  </a:srgbClr>
                </a:solidFill>
                <a:latin typeface="Calibri"/>
                <a:ea typeface="Open Sans Light" panose="020B0306030504020204" pitchFamily="34" charset="0"/>
                <a:cs typeface="Oxygen Regular"/>
              </a:rPr>
              <a:t>“Due process,” at its essence, </a:t>
            </a:r>
            <a:r>
              <a:rPr lang="en-US" sz="1900" b="1" dirty="0">
                <a:solidFill>
                  <a:srgbClr val="E7E6E6">
                    <a:lumMod val="25000"/>
                  </a:srgbClr>
                </a:solidFill>
                <a:latin typeface="Calibri"/>
                <a:ea typeface="Open Sans Light" panose="020B0306030504020204" pitchFamily="34" charset="0"/>
                <a:cs typeface="Oxygen Regular"/>
              </a:rPr>
              <a:t>means a fair hearing before an unbiased decision-maker: you, acting as a judge!</a:t>
            </a:r>
          </a:p>
          <a:p>
            <a:pPr marL="690372"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900" dirty="0">
                <a:solidFill>
                  <a:srgbClr val="E7E6E6">
                    <a:lumMod val="25000"/>
                  </a:srgbClr>
                </a:solidFill>
                <a:latin typeface="Calibri"/>
                <a:ea typeface="Open Sans Light" panose="020B0306030504020204" pitchFamily="34" charset="0"/>
                <a:cs typeface="Oxygen Regular"/>
              </a:rPr>
              <a:t>When your Town Attorney emphasizes the need to follow the “rules of engagement” in quasi-judicial matters, he/she is trying to achieve two goals:</a:t>
            </a:r>
          </a:p>
          <a:p>
            <a:pPr marL="1147572" lvl="1" indent="-342900" fontAlgn="auto">
              <a:spcBef>
                <a:spcPts val="0"/>
              </a:spcBef>
              <a:spcAft>
                <a:spcPts val="0"/>
              </a:spcAft>
              <a:buFont typeface="Arial" panose="020B0604020202020204" pitchFamily="34" charset="0"/>
              <a:buChar char="•"/>
              <a:defRPr/>
            </a:pPr>
            <a:r>
              <a:rPr lang="en-US" sz="1900" dirty="0">
                <a:solidFill>
                  <a:srgbClr val="E7E6E6">
                    <a:lumMod val="25000"/>
                  </a:srgbClr>
                </a:solidFill>
                <a:latin typeface="Calibri"/>
                <a:ea typeface="Open Sans Light" panose="020B0306030504020204" pitchFamily="34" charset="0"/>
                <a:cs typeface="Oxygen Regular"/>
              </a:rPr>
              <a:t>Protect YOUR right and responsibility to participate in the decision-making; and </a:t>
            </a:r>
          </a:p>
          <a:p>
            <a:pPr marL="1147572" lvl="1" indent="-342900" fontAlgn="auto">
              <a:spcBef>
                <a:spcPts val="0"/>
              </a:spcBef>
              <a:spcAft>
                <a:spcPts val="0"/>
              </a:spcAft>
              <a:buFont typeface="Arial" panose="020B0604020202020204" pitchFamily="34" charset="0"/>
              <a:buChar char="•"/>
              <a:defRPr/>
            </a:pPr>
            <a:r>
              <a:rPr lang="en-US" sz="1900" dirty="0">
                <a:solidFill>
                  <a:srgbClr val="E7E6E6">
                    <a:lumMod val="25000"/>
                  </a:srgbClr>
                </a:solidFill>
                <a:latin typeface="Calibri"/>
                <a:ea typeface="Open Sans Light" panose="020B0306030504020204" pitchFamily="34" charset="0"/>
                <a:cs typeface="Oxygen Regular"/>
              </a:rPr>
              <a:t>Protect you, the Town, and the decision that is ultimately reached</a:t>
            </a:r>
          </a:p>
          <a:p>
            <a:pPr marL="690372"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900" dirty="0">
                <a:solidFill>
                  <a:srgbClr val="E7E6E6">
                    <a:lumMod val="25000"/>
                  </a:srgbClr>
                </a:solidFill>
                <a:latin typeface="Calibri"/>
                <a:ea typeface="Open Sans Light" panose="020B0306030504020204" pitchFamily="34" charset="0"/>
                <a:cs typeface="Oxygen Regular"/>
              </a:rPr>
              <a:t>Not following these rules can jeopardize both of those goals!</a:t>
            </a:r>
          </a:p>
          <a:p>
            <a:pPr marL="690372"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900" b="1" dirty="0">
                <a:solidFill>
                  <a:srgbClr val="E7E6E6">
                    <a:lumMod val="25000"/>
                  </a:srgbClr>
                </a:solidFill>
                <a:latin typeface="Calibri"/>
                <a:ea typeface="Open Sans Light" panose="020B0306030504020204" pitchFamily="34" charset="0"/>
                <a:cs typeface="Oxygen Regular"/>
              </a:rPr>
              <a:t>If you violated constitutional rights in the conduct of the hearing and/or your decision, then Rule 106 is not the only remedy! </a:t>
            </a:r>
          </a:p>
          <a:p>
            <a:pPr marL="1147572" lvl="1" indent="-342900" fontAlgn="auto">
              <a:spcBef>
                <a:spcPts val="0"/>
              </a:spcBef>
              <a:spcAft>
                <a:spcPts val="0"/>
              </a:spcAft>
              <a:buFont typeface="Arial" panose="020B0604020202020204" pitchFamily="34" charset="0"/>
              <a:buChar char="•"/>
              <a:defRPr/>
            </a:pPr>
            <a:r>
              <a:rPr lang="en-US" sz="1900" dirty="0">
                <a:solidFill>
                  <a:srgbClr val="E7E6E6">
                    <a:lumMod val="25000"/>
                  </a:srgbClr>
                </a:solidFill>
                <a:latin typeface="Calibri"/>
                <a:ea typeface="Open Sans Light" panose="020B0306030504020204" pitchFamily="34" charset="0"/>
                <a:cs typeface="Oxygen Regular"/>
              </a:rPr>
              <a:t>“Section 1983” (42 U.S.C. Section 1983) becomes another remedy – for </a:t>
            </a:r>
            <a:r>
              <a:rPr lang="en-US" sz="1900" b="1" dirty="0">
                <a:solidFill>
                  <a:srgbClr val="E7E6E6">
                    <a:lumMod val="25000"/>
                  </a:srgbClr>
                </a:solidFill>
                <a:latin typeface="Calibri"/>
                <a:ea typeface="Open Sans Light" panose="020B0306030504020204" pitchFamily="34" charset="0"/>
                <a:cs typeface="Oxygen Regular"/>
              </a:rPr>
              <a:t>violation of civil rights</a:t>
            </a:r>
          </a:p>
          <a:p>
            <a:pPr marL="0" marR="0" lvl="0" indent="0" algn="l" defTabSz="914400" rtl="0" eaLnBrk="1" fontAlgn="auto" latinLnBrk="0" hangingPunct="1">
              <a:lnSpc>
                <a:spcPct val="100000"/>
              </a:lnSpc>
              <a:spcBef>
                <a:spcPts val="0"/>
              </a:spcBef>
              <a:spcAft>
                <a:spcPts val="0"/>
              </a:spcAft>
              <a:buClrTx/>
              <a:buSzTx/>
              <a:tabLst/>
              <a:defRPr/>
            </a:pPr>
            <a:endParaRPr kumimoji="0" lang="en-US" sz="2100" b="0" i="0" u="none" strike="noStrike" kern="1200" cap="none" spc="0" normalizeH="0" baseline="0" noProof="0" dirty="0">
              <a:ln>
                <a:noFill/>
              </a:ln>
              <a:solidFill>
                <a:srgbClr val="E7E6E6">
                  <a:lumMod val="25000"/>
                </a:srgbClr>
              </a:solidFill>
              <a:effectLst/>
              <a:uLnTx/>
              <a:uFillTx/>
              <a:latin typeface="Calibri"/>
              <a:ea typeface="Open Sans Light" panose="020B0306030504020204" pitchFamily="34" charset="0"/>
              <a:cs typeface="Oxygen Regular"/>
            </a:endParaRPr>
          </a:p>
        </p:txBody>
      </p:sp>
    </p:spTree>
    <p:extLst>
      <p:ext uri="{BB962C8B-B14F-4D97-AF65-F5344CB8AC3E}">
        <p14:creationId xmlns:p14="http://schemas.microsoft.com/office/powerpoint/2010/main" val="230619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Title 33"/>
          <p:cNvSpPr>
            <a:spLocks noGrp="1"/>
          </p:cNvSpPr>
          <p:nvPr>
            <p:ph type="title"/>
          </p:nvPr>
        </p:nvSpPr>
        <p:spPr/>
        <p:txBody>
          <a:bodyPr>
            <a:normAutofit fontScale="90000"/>
          </a:bodyPr>
          <a:lstStyle/>
          <a:p>
            <a:br>
              <a:rPr lang="en-US" dirty="0"/>
            </a:br>
            <a:r>
              <a:rPr lang="en-US" dirty="0"/>
              <a:t>Remedies for disagreement with a </a:t>
            </a:r>
            <a:br>
              <a:rPr lang="en-US" dirty="0"/>
            </a:br>
            <a:r>
              <a:rPr lang="en-US" dirty="0"/>
              <a:t>quasi-judicial decision</a:t>
            </a:r>
            <a:br>
              <a:rPr lang="en-US" dirty="0"/>
            </a:br>
            <a:endParaRPr lang="en-US" dirty="0">
              <a:latin typeface="+mn-lt"/>
            </a:endParaRPr>
          </a:p>
        </p:txBody>
      </p:sp>
      <p:sp>
        <p:nvSpPr>
          <p:cNvPr id="36" name="TextBox 35"/>
          <p:cNvSpPr txBox="1"/>
          <p:nvPr/>
        </p:nvSpPr>
        <p:spPr>
          <a:xfrm>
            <a:off x="233516" y="1295400"/>
            <a:ext cx="8281834" cy="4736681"/>
          </a:xfrm>
          <a:prstGeom prst="rect">
            <a:avLst/>
          </a:prstGeom>
          <a:noFill/>
        </p:spPr>
        <p:txBody>
          <a:bodyPr wrap="square" rtlCol="0">
            <a:spAutoFit/>
          </a:bodyPr>
          <a:lstStyle/>
          <a:p>
            <a:pPr marL="342900" indent="-342900" eaLnBrk="1" hangingPunct="1">
              <a:lnSpc>
                <a:spcPct val="90000"/>
              </a:lnSpc>
              <a:buFont typeface="Arial" panose="020B0604020202020204" pitchFamily="34" charset="0"/>
              <a:buChar char="•"/>
            </a:pPr>
            <a:r>
              <a:rPr lang="en-US" sz="2400" dirty="0">
                <a:solidFill>
                  <a:schemeClr val="bg2">
                    <a:lumMod val="50000"/>
                  </a:schemeClr>
                </a:solidFill>
                <a:latin typeface="+mn-lt"/>
              </a:rPr>
              <a:t>To sum up, IF the hearing has been carried out properly, and the decision has been issued based on facts in the record and application of proper legal criteria:</a:t>
            </a:r>
          </a:p>
          <a:p>
            <a:pPr marL="800100" lvl="1" indent="-342900">
              <a:lnSpc>
                <a:spcPct val="90000"/>
              </a:lnSpc>
              <a:buFont typeface="Arial" panose="020B0604020202020204" pitchFamily="34" charset="0"/>
              <a:buChar char="•"/>
            </a:pPr>
            <a:r>
              <a:rPr lang="en-US" sz="2400" dirty="0">
                <a:solidFill>
                  <a:schemeClr val="bg2">
                    <a:lumMod val="50000"/>
                  </a:schemeClr>
                </a:solidFill>
                <a:latin typeface="+mn-lt"/>
              </a:rPr>
              <a:t>Decision will likely be upheld in a Rule 106 review; and</a:t>
            </a:r>
          </a:p>
          <a:p>
            <a:pPr marL="800100" lvl="1" indent="-342900">
              <a:lnSpc>
                <a:spcPct val="90000"/>
              </a:lnSpc>
              <a:buFont typeface="Arial" panose="020B0604020202020204" pitchFamily="34" charset="0"/>
              <a:buChar char="•"/>
            </a:pPr>
            <a:r>
              <a:rPr lang="en-US" sz="2400" dirty="0">
                <a:solidFill>
                  <a:schemeClr val="bg2">
                    <a:lumMod val="50000"/>
                  </a:schemeClr>
                </a:solidFill>
                <a:latin typeface="+mn-lt"/>
              </a:rPr>
              <a:t>Other recourse (such as a claim of a constitutional violation) will likely be unavailable or unsuccessful</a:t>
            </a:r>
          </a:p>
          <a:p>
            <a:pPr marL="342900" indent="-342900" eaLnBrk="1" hangingPunct="1">
              <a:lnSpc>
                <a:spcPct val="90000"/>
              </a:lnSpc>
              <a:buFont typeface="Arial" panose="020B0604020202020204" pitchFamily="34" charset="0"/>
              <a:buChar char="•"/>
            </a:pPr>
            <a:r>
              <a:rPr lang="en-US" sz="2400" dirty="0">
                <a:solidFill>
                  <a:schemeClr val="bg2">
                    <a:lumMod val="50000"/>
                  </a:schemeClr>
                </a:solidFill>
                <a:latin typeface="+mn-lt"/>
              </a:rPr>
              <a:t>But IF there are procedural flaws in the hearing or the decision, a claimant may seek redress for a constitutional violation!</a:t>
            </a:r>
          </a:p>
          <a:p>
            <a:pPr marL="342900" indent="-342900" eaLnBrk="1" hangingPunct="1">
              <a:lnSpc>
                <a:spcPct val="90000"/>
              </a:lnSpc>
              <a:buFont typeface="Arial" panose="020B0604020202020204" pitchFamily="34" charset="0"/>
              <a:buChar char="•"/>
            </a:pPr>
            <a:r>
              <a:rPr lang="en-US" sz="2400" dirty="0">
                <a:solidFill>
                  <a:schemeClr val="bg2">
                    <a:lumMod val="50000"/>
                  </a:schemeClr>
                </a:solidFill>
                <a:latin typeface="+mn-lt"/>
              </a:rPr>
              <a:t>This means that in </a:t>
            </a:r>
            <a:r>
              <a:rPr lang="en-US" sz="2400" b="1" dirty="0">
                <a:solidFill>
                  <a:schemeClr val="bg2">
                    <a:lumMod val="50000"/>
                  </a:schemeClr>
                </a:solidFill>
                <a:latin typeface="+mn-lt"/>
              </a:rPr>
              <a:t>quasi-judicial matters, the PROCEDURE by which you arrived at a decision can be </a:t>
            </a:r>
            <a:r>
              <a:rPr lang="en-US" sz="2400" b="1" i="1" dirty="0">
                <a:solidFill>
                  <a:schemeClr val="bg2">
                    <a:lumMod val="50000"/>
                  </a:schemeClr>
                </a:solidFill>
                <a:latin typeface="+mn-lt"/>
              </a:rPr>
              <a:t>more important</a:t>
            </a:r>
            <a:r>
              <a:rPr lang="en-US" sz="2400" b="1" dirty="0">
                <a:solidFill>
                  <a:schemeClr val="bg2">
                    <a:lumMod val="50000"/>
                  </a:schemeClr>
                </a:solidFill>
                <a:latin typeface="+mn-lt"/>
              </a:rPr>
              <a:t>, from a legal and liability standpoint, than the SUBSTANCE of your decision!</a:t>
            </a:r>
          </a:p>
          <a:p>
            <a:pPr marL="690372"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2100" b="0" i="0" u="none" strike="noStrike" kern="1200" cap="none" spc="0" normalizeH="0" baseline="0" noProof="0" dirty="0">
              <a:ln>
                <a:noFill/>
              </a:ln>
              <a:solidFill>
                <a:srgbClr val="E7E6E6">
                  <a:lumMod val="25000"/>
                </a:srgbClr>
              </a:solidFill>
              <a:effectLst/>
              <a:uLnTx/>
              <a:uFillTx/>
              <a:latin typeface="Calibri"/>
              <a:ea typeface="Open Sans Light" panose="020B0306030504020204" pitchFamily="34" charset="0"/>
              <a:cs typeface="Oxygen Regular"/>
            </a:endParaRPr>
          </a:p>
        </p:txBody>
      </p:sp>
    </p:spTree>
    <p:extLst>
      <p:ext uri="{BB962C8B-B14F-4D97-AF65-F5344CB8AC3E}">
        <p14:creationId xmlns:p14="http://schemas.microsoft.com/office/powerpoint/2010/main" val="4119341755"/>
      </p:ext>
    </p:extLst>
  </p:cSld>
  <p:clrMapOvr>
    <a:masterClrMapping/>
  </p:clrMapOvr>
</p:sld>
</file>

<file path=ppt/theme/theme1.xml><?xml version="1.0" encoding="utf-8"?>
<a:theme xmlns:a="http://schemas.openxmlformats.org/drawingml/2006/main" name="CIRSA Presentation Template - Orange">
  <a:themeElements>
    <a:clrScheme name="CIRSA Presentation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IRSA Presentation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CIRSA Presentation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IRSA Presentation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IRSA Presentation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IRSA Presentation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IRSA Presentation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IRSA Presentation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IRSA Presentation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IRSA Presentation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IRSA Presentation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IRSA Presentation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IRSA Presentation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IRSA Presentation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IRSA Templatev.2">
  <a:themeElements>
    <a:clrScheme name="CIRSA Templatev.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IRSA Templatev.2">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CIRSA Templatev.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IRSA Templatev.2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IRSA Templatev.2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IRSA Templatev.2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IRSA Templatev.2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IRSA Templatev.2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IRSA Templatev.2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IRSA Templatev.2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IRSA Templatev.2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IRSA Templatev.2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IRSA Templatev.2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IRSA Templatev.2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Office Theme">
  <a:themeElements>
    <a:clrScheme name="CIRSA Brand Colors">
      <a:dk1>
        <a:srgbClr val="A2AAAD"/>
      </a:dk1>
      <a:lt1>
        <a:sysClr val="window" lastClr="FFFFFF"/>
      </a:lt1>
      <a:dk2>
        <a:srgbClr val="253746"/>
      </a:dk2>
      <a:lt2>
        <a:srgbClr val="333F48"/>
      </a:lt2>
      <a:accent1>
        <a:srgbClr val="425563"/>
      </a:accent1>
      <a:accent2>
        <a:srgbClr val="54585A"/>
      </a:accent2>
      <a:accent3>
        <a:srgbClr val="F1C400"/>
      </a:accent3>
      <a:accent4>
        <a:srgbClr val="2D8C9E"/>
      </a:accent4>
      <a:accent5>
        <a:srgbClr val="ADA400"/>
      </a:accent5>
      <a:accent6>
        <a:srgbClr val="326295"/>
      </a:accent6>
      <a:hlink>
        <a:srgbClr val="0563C1"/>
      </a:hlink>
      <a:folHlink>
        <a:srgbClr val="5B6770"/>
      </a:folHlink>
    </a:clrScheme>
    <a:fontScheme name="Calibri">
      <a:maj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20 PowerPoint Template_Standard.potx" id="{7F871676-00FC-4C17-9655-77DCF01DDA9C}" vid="{96E9AC77-CA3C-4F63-A2D5-5D00165D954D}"/>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CIRSA Presentation Template - Orange</Template>
  <TotalTime>7903</TotalTime>
  <Words>3577</Words>
  <Application>Microsoft Office PowerPoint</Application>
  <PresentationFormat>On-screen Show (4:3)</PresentationFormat>
  <Paragraphs>187</Paragraphs>
  <Slides>26</Slides>
  <Notes>1</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26</vt:i4>
      </vt:variant>
    </vt:vector>
  </HeadingPairs>
  <TitlesOfParts>
    <vt:vector size="33" baseType="lpstr">
      <vt:lpstr>Arial</vt:lpstr>
      <vt:lpstr>Calibri</vt:lpstr>
      <vt:lpstr>Open Sans Light</vt:lpstr>
      <vt:lpstr>Wingdings</vt:lpstr>
      <vt:lpstr>CIRSA Presentation Template - Orange</vt:lpstr>
      <vt:lpstr>CIRSA Templatev.2</vt:lpstr>
      <vt:lpstr>1_Office Theme</vt:lpstr>
      <vt:lpstr>Town of Berthoud  Planning Commission Training</vt:lpstr>
      <vt:lpstr>Introduction</vt:lpstr>
      <vt:lpstr>About CIRSA</vt:lpstr>
      <vt:lpstr>Quasi-Judicial Issues</vt:lpstr>
      <vt:lpstr>Quasi-Judicial vs. Legislative – a Comparison</vt:lpstr>
      <vt:lpstr>A Comparison </vt:lpstr>
      <vt:lpstr>A Comparison</vt:lpstr>
      <vt:lpstr>Rules of Engagement for Quasi-Judicial Conduct – Why?</vt:lpstr>
      <vt:lpstr> Remedies for disagreement with a  quasi-judicial decision </vt:lpstr>
      <vt:lpstr>Quasi-Judicial Issues</vt:lpstr>
      <vt:lpstr>“Think Like A Judge”</vt:lpstr>
      <vt:lpstr>Other Conduct Issues</vt:lpstr>
      <vt:lpstr>Ex Parte Contacts</vt:lpstr>
      <vt:lpstr>Ex Parte Contacts</vt:lpstr>
      <vt:lpstr>Ex Parte Contacts</vt:lpstr>
      <vt:lpstr>Ex Parte Contacts</vt:lpstr>
      <vt:lpstr>After the Hearing</vt:lpstr>
      <vt:lpstr>After the Hearing</vt:lpstr>
      <vt:lpstr>After the Hearing</vt:lpstr>
      <vt:lpstr>After the Hearing</vt:lpstr>
      <vt:lpstr>After the Hearing</vt:lpstr>
      <vt:lpstr>After the Hearing</vt:lpstr>
      <vt:lpstr>The Chairperson – A Few Suggestions</vt:lpstr>
      <vt:lpstr>The Chairperson – A Few Suggestions</vt:lpstr>
      <vt:lpstr>Conclusion</vt:lpstr>
      <vt:lpstr>Speaker Bio</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Tami Tanoue</dc:creator>
  <cp:lastModifiedBy>Tami Tanoue</cp:lastModifiedBy>
  <cp:revision>259</cp:revision>
  <cp:lastPrinted>2021-02-02T18:37:22Z</cp:lastPrinted>
  <dcterms:created xsi:type="dcterms:W3CDTF">2014-02-20T22:15:39Z</dcterms:created>
  <dcterms:modified xsi:type="dcterms:W3CDTF">2023-04-12T15:27:11Z</dcterms:modified>
</cp:coreProperties>
</file>